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8" r:id="rId2"/>
    <p:sldId id="259" r:id="rId3"/>
    <p:sldId id="270" r:id="rId4"/>
    <p:sldId id="282" r:id="rId5"/>
    <p:sldId id="273" r:id="rId6"/>
    <p:sldId id="284" r:id="rId7"/>
    <p:sldId id="285" r:id="rId8"/>
    <p:sldId id="274" r:id="rId9"/>
    <p:sldId id="286" r:id="rId10"/>
    <p:sldId id="280" r:id="rId11"/>
    <p:sldId id="278" r:id="rId12"/>
    <p:sldId id="277" r:id="rId13"/>
    <p:sldId id="276" r:id="rId14"/>
    <p:sldId id="289" r:id="rId15"/>
    <p:sldId id="291" r:id="rId16"/>
    <p:sldId id="279" r:id="rId17"/>
    <p:sldId id="290" r:id="rId18"/>
    <p:sldId id="269" r:id="rId19"/>
  </p:sldIdLst>
  <p:sldSz cx="12192000" cy="6858000"/>
  <p:notesSz cx="6888163" cy="100187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0070C0"/>
    <a:srgbClr val="A1AFC3"/>
    <a:srgbClr val="B8CAF5"/>
    <a:srgbClr val="2E75B6"/>
    <a:srgbClr val="F9F9F9"/>
    <a:srgbClr val="C2D6F7"/>
    <a:srgbClr val="8497B0"/>
    <a:srgbClr val="EA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snapToGrid="0">
      <p:cViewPr varScale="1">
        <p:scale>
          <a:sx n="73" d="100"/>
          <a:sy n="73" d="100"/>
        </p:scale>
        <p:origin x="7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ru-RU"/>
          </a:p>
        </p:txBody>
      </p:sp>
      <p:sp>
        <p:nvSpPr>
          <p:cNvPr id="3" name="Дата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808F3F01-674D-4B30-A50B-CA75FAD3383B}" type="datetimeFigureOut">
              <a:rPr lang="ru-RU" smtClean="0"/>
              <a:t>18.05.2021</a:t>
            </a:fld>
            <a:endParaRPr lang="ru-RU"/>
          </a:p>
        </p:txBody>
      </p:sp>
      <p:sp>
        <p:nvSpPr>
          <p:cNvPr id="4" name="Образ слайда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ru-RU"/>
          </a:p>
        </p:txBody>
      </p:sp>
      <p:sp>
        <p:nvSpPr>
          <p:cNvPr id="5" name="Заметки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ru-RU"/>
          </a:p>
        </p:txBody>
      </p:sp>
      <p:sp>
        <p:nvSpPr>
          <p:cNvPr id="7" name="Номер слайда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8364F7AA-56DD-411C-A642-1FD96E60F7E9}" type="slidenum">
              <a:rPr lang="ru-RU" smtClean="0"/>
              <a:t>‹#›</a:t>
            </a:fld>
            <a:endParaRPr lang="ru-RU"/>
          </a:p>
        </p:txBody>
      </p:sp>
    </p:spTree>
    <p:extLst>
      <p:ext uri="{BB962C8B-B14F-4D97-AF65-F5344CB8AC3E}">
        <p14:creationId xmlns:p14="http://schemas.microsoft.com/office/powerpoint/2010/main" val="1464352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a:t>
            </a:fld>
            <a:endParaRPr lang="ru-RU"/>
          </a:p>
        </p:txBody>
      </p:sp>
    </p:spTree>
    <p:extLst>
      <p:ext uri="{BB962C8B-B14F-4D97-AF65-F5344CB8AC3E}">
        <p14:creationId xmlns:p14="http://schemas.microsoft.com/office/powerpoint/2010/main" val="3369347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11</a:t>
            </a:fld>
            <a:endParaRPr lang="ru-RU"/>
          </a:p>
        </p:txBody>
      </p:sp>
    </p:spTree>
    <p:extLst>
      <p:ext uri="{BB962C8B-B14F-4D97-AF65-F5344CB8AC3E}">
        <p14:creationId xmlns:p14="http://schemas.microsoft.com/office/powerpoint/2010/main" val="3578156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12</a:t>
            </a:fld>
            <a:endParaRPr lang="ru-RU"/>
          </a:p>
        </p:txBody>
      </p:sp>
    </p:spTree>
    <p:extLst>
      <p:ext uri="{BB962C8B-B14F-4D97-AF65-F5344CB8AC3E}">
        <p14:creationId xmlns:p14="http://schemas.microsoft.com/office/powerpoint/2010/main" val="918435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13</a:t>
            </a:fld>
            <a:endParaRPr lang="ru-RU"/>
          </a:p>
        </p:txBody>
      </p:sp>
    </p:spTree>
    <p:extLst>
      <p:ext uri="{BB962C8B-B14F-4D97-AF65-F5344CB8AC3E}">
        <p14:creationId xmlns:p14="http://schemas.microsoft.com/office/powerpoint/2010/main" val="4163255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14</a:t>
            </a:fld>
            <a:endParaRPr lang="ru-RU"/>
          </a:p>
        </p:txBody>
      </p:sp>
    </p:spTree>
    <p:extLst>
      <p:ext uri="{BB962C8B-B14F-4D97-AF65-F5344CB8AC3E}">
        <p14:creationId xmlns:p14="http://schemas.microsoft.com/office/powerpoint/2010/main" val="2423780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15</a:t>
            </a:fld>
            <a:endParaRPr lang="ru-RU"/>
          </a:p>
        </p:txBody>
      </p:sp>
    </p:spTree>
    <p:extLst>
      <p:ext uri="{BB962C8B-B14F-4D97-AF65-F5344CB8AC3E}">
        <p14:creationId xmlns:p14="http://schemas.microsoft.com/office/powerpoint/2010/main" val="56243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16</a:t>
            </a:fld>
            <a:endParaRPr lang="ru-RU"/>
          </a:p>
        </p:txBody>
      </p:sp>
    </p:spTree>
    <p:extLst>
      <p:ext uri="{BB962C8B-B14F-4D97-AF65-F5344CB8AC3E}">
        <p14:creationId xmlns:p14="http://schemas.microsoft.com/office/powerpoint/2010/main" val="1572064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17</a:t>
            </a:fld>
            <a:endParaRPr lang="ru-RU"/>
          </a:p>
        </p:txBody>
      </p:sp>
    </p:spTree>
    <p:extLst>
      <p:ext uri="{BB962C8B-B14F-4D97-AF65-F5344CB8AC3E}">
        <p14:creationId xmlns:p14="http://schemas.microsoft.com/office/powerpoint/2010/main" val="1905749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3</a:t>
            </a:fld>
            <a:endParaRPr lang="ru-RU"/>
          </a:p>
        </p:txBody>
      </p:sp>
    </p:spTree>
    <p:extLst>
      <p:ext uri="{BB962C8B-B14F-4D97-AF65-F5344CB8AC3E}">
        <p14:creationId xmlns:p14="http://schemas.microsoft.com/office/powerpoint/2010/main" val="124401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4</a:t>
            </a:fld>
            <a:endParaRPr lang="ru-RU"/>
          </a:p>
        </p:txBody>
      </p:sp>
    </p:spTree>
    <p:extLst>
      <p:ext uri="{BB962C8B-B14F-4D97-AF65-F5344CB8AC3E}">
        <p14:creationId xmlns:p14="http://schemas.microsoft.com/office/powerpoint/2010/main" val="805393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5</a:t>
            </a:fld>
            <a:endParaRPr lang="ru-RU"/>
          </a:p>
        </p:txBody>
      </p:sp>
    </p:spTree>
    <p:extLst>
      <p:ext uri="{BB962C8B-B14F-4D97-AF65-F5344CB8AC3E}">
        <p14:creationId xmlns:p14="http://schemas.microsoft.com/office/powerpoint/2010/main" val="1411067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6</a:t>
            </a:fld>
            <a:endParaRPr lang="ru-RU"/>
          </a:p>
        </p:txBody>
      </p:sp>
    </p:spTree>
    <p:extLst>
      <p:ext uri="{BB962C8B-B14F-4D97-AF65-F5344CB8AC3E}">
        <p14:creationId xmlns:p14="http://schemas.microsoft.com/office/powerpoint/2010/main" val="3702509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7</a:t>
            </a:fld>
            <a:endParaRPr lang="ru-RU"/>
          </a:p>
        </p:txBody>
      </p:sp>
    </p:spTree>
    <p:extLst>
      <p:ext uri="{BB962C8B-B14F-4D97-AF65-F5344CB8AC3E}">
        <p14:creationId xmlns:p14="http://schemas.microsoft.com/office/powerpoint/2010/main" val="2561891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8</a:t>
            </a:fld>
            <a:endParaRPr lang="ru-RU"/>
          </a:p>
        </p:txBody>
      </p:sp>
    </p:spTree>
    <p:extLst>
      <p:ext uri="{BB962C8B-B14F-4D97-AF65-F5344CB8AC3E}">
        <p14:creationId xmlns:p14="http://schemas.microsoft.com/office/powerpoint/2010/main" val="3872665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9</a:t>
            </a:fld>
            <a:endParaRPr lang="ru-RU"/>
          </a:p>
        </p:txBody>
      </p:sp>
    </p:spTree>
    <p:extLst>
      <p:ext uri="{BB962C8B-B14F-4D97-AF65-F5344CB8AC3E}">
        <p14:creationId xmlns:p14="http://schemas.microsoft.com/office/powerpoint/2010/main" val="2344524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10</a:t>
            </a:fld>
            <a:endParaRPr lang="ru-RU"/>
          </a:p>
        </p:txBody>
      </p:sp>
    </p:spTree>
    <p:extLst>
      <p:ext uri="{BB962C8B-B14F-4D97-AF65-F5344CB8AC3E}">
        <p14:creationId xmlns:p14="http://schemas.microsoft.com/office/powerpoint/2010/main" val="1979137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441492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988870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35438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140621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281258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1414D57-0B36-4D98-A2AC-3B8073B949C4}" type="datetimeFigureOut">
              <a:rPr lang="ru-RU" smtClean="0"/>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64756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1414D57-0B36-4D98-A2AC-3B8073B949C4}" type="datetimeFigureOut">
              <a:rPr lang="ru-RU" smtClean="0"/>
              <a:t>18.05.2021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24612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1414D57-0B36-4D98-A2AC-3B8073B949C4}" type="datetimeFigureOut">
              <a:rPr lang="ru-RU" smtClean="0"/>
              <a:t>18.05.2021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469840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414D57-0B36-4D98-A2AC-3B8073B949C4}" type="datetimeFigureOut">
              <a:rPr lang="ru-RU" smtClean="0"/>
              <a:t>18.05.2021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4045319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93306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84984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F8112-E8D2-40E5-BC1B-4B2F935AF484}" type="slidenum">
              <a:rPr lang="ru-RU" smtClean="0"/>
              <a:t>‹#›</a:t>
            </a:fld>
            <a:endParaRPr lang="ru-RU"/>
          </a:p>
        </p:txBody>
      </p:sp>
    </p:spTree>
    <p:extLst>
      <p:ext uri="{BB962C8B-B14F-4D97-AF65-F5344CB8AC3E}">
        <p14:creationId xmlns:p14="http://schemas.microsoft.com/office/powerpoint/2010/main" val="229126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25" name="AutoShape 4"/>
          <p:cNvSpPr/>
          <p:nvPr/>
        </p:nvSpPr>
        <p:spPr>
          <a:xfrm>
            <a:off x="0" y="-3"/>
            <a:ext cx="889000" cy="4909898"/>
          </a:xfrm>
          <a:prstGeom prst="rect">
            <a:avLst/>
          </a:prstGeom>
          <a:solidFill>
            <a:srgbClr val="245A8C"/>
          </a:solidFill>
        </p:spPr>
        <p:txBody>
          <a:bodyPr/>
          <a:lstStyle/>
          <a:p>
            <a:endParaRPr lang="ru-RU" sz="1200"/>
          </a:p>
        </p:txBody>
      </p:sp>
      <p:grpSp>
        <p:nvGrpSpPr>
          <p:cNvPr id="26" name="Group 2"/>
          <p:cNvGrpSpPr/>
          <p:nvPr/>
        </p:nvGrpSpPr>
        <p:grpSpPr>
          <a:xfrm>
            <a:off x="0" y="5005190"/>
            <a:ext cx="889000" cy="1852809"/>
            <a:chOff x="0" y="0"/>
            <a:chExt cx="2653030" cy="2654300"/>
          </a:xfrm>
        </p:grpSpPr>
        <p:sp>
          <p:nvSpPr>
            <p:cNvPr id="27"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p>
          </p:txBody>
        </p:sp>
      </p:grpSp>
      <p:sp>
        <p:nvSpPr>
          <p:cNvPr id="28" name="AutoShape 13"/>
          <p:cNvSpPr/>
          <p:nvPr/>
        </p:nvSpPr>
        <p:spPr>
          <a:xfrm rot="16200000" flipV="1">
            <a:off x="62444" y="5916296"/>
            <a:ext cx="1852808" cy="30600"/>
          </a:xfrm>
          <a:prstGeom prst="rect">
            <a:avLst/>
          </a:prstGeom>
          <a:solidFill>
            <a:schemeClr val="accent1">
              <a:lumMod val="75000"/>
            </a:schemeClr>
          </a:solidFill>
          <a:ln>
            <a:solidFill>
              <a:schemeClr val="accent1"/>
            </a:solidFill>
          </a:ln>
        </p:spPr>
        <p:txBody>
          <a:bodyPr/>
          <a:lstStyle/>
          <a:p>
            <a:endParaRPr lang="ru-RU" sz="1200"/>
          </a:p>
        </p:txBody>
      </p:sp>
      <p:sp>
        <p:nvSpPr>
          <p:cNvPr id="29" name="AutoShape 13"/>
          <p:cNvSpPr/>
          <p:nvPr/>
        </p:nvSpPr>
        <p:spPr>
          <a:xfrm rot="16200000">
            <a:off x="-1466102" y="2439646"/>
            <a:ext cx="4909900" cy="30600"/>
          </a:xfrm>
          <a:prstGeom prst="rect">
            <a:avLst/>
          </a:prstGeom>
          <a:solidFill>
            <a:schemeClr val="accent1">
              <a:lumMod val="75000"/>
            </a:schemeClr>
          </a:solidFill>
          <a:ln>
            <a:solidFill>
              <a:schemeClr val="accent1"/>
            </a:solidFill>
          </a:ln>
        </p:spPr>
        <p:txBody>
          <a:bodyPr/>
          <a:lstStyle/>
          <a:p>
            <a:endParaRPr lang="ru-RU" sz="1200"/>
          </a:p>
        </p:txBody>
      </p:sp>
      <p:sp>
        <p:nvSpPr>
          <p:cNvPr id="3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pic>
        <p:nvPicPr>
          <p:cNvPr id="31" name="Рисунок 30"/>
          <p:cNvPicPr>
            <a:picLocks noChangeAspect="1"/>
          </p:cNvPicPr>
          <p:nvPr/>
        </p:nvPicPr>
        <p:blipFill>
          <a:blip r:embed="rId3"/>
          <a:stretch>
            <a:fillRect/>
          </a:stretch>
        </p:blipFill>
        <p:spPr>
          <a:xfrm rot="10800000">
            <a:off x="2653363" y="-2"/>
            <a:ext cx="9528885" cy="5570291"/>
          </a:xfrm>
          <a:prstGeom prst="rect">
            <a:avLst/>
          </a:prstGeom>
        </p:spPr>
      </p:pic>
      <p:pic>
        <p:nvPicPr>
          <p:cNvPr id="32" name="Рисунок 31"/>
          <p:cNvPicPr>
            <a:picLocks noChangeAspect="1"/>
          </p:cNvPicPr>
          <p:nvPr/>
        </p:nvPicPr>
        <p:blipFill>
          <a:blip r:embed="rId3"/>
          <a:stretch>
            <a:fillRect/>
          </a:stretch>
        </p:blipFill>
        <p:spPr>
          <a:xfrm>
            <a:off x="1003372" y="1328772"/>
            <a:ext cx="9763756" cy="5529228"/>
          </a:xfrm>
          <a:prstGeom prst="rect">
            <a:avLst/>
          </a:prstGeom>
        </p:spPr>
      </p:pic>
      <p:pic>
        <p:nvPicPr>
          <p:cNvPr id="33" name="Рисунок 32">
            <a:extLst>
              <a:ext uri="{FF2B5EF4-FFF2-40B4-BE49-F238E27FC236}">
                <a16:creationId xmlns:a16="http://schemas.microsoft.com/office/drawing/2014/main" id="{EBE80217-B244-4FAE-B924-94EE8EA4791B}"/>
              </a:ext>
            </a:extLst>
          </p:cNvPr>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186247" y="2785143"/>
            <a:ext cx="2843723" cy="2895600"/>
          </a:xfrm>
          <a:prstGeom prst="rect">
            <a:avLst/>
          </a:prstGeom>
        </p:spPr>
      </p:pic>
      <p:sp>
        <p:nvSpPr>
          <p:cNvPr id="34" name="Заголовок 1"/>
          <p:cNvSpPr txBox="1">
            <a:spLocks/>
          </p:cNvSpPr>
          <p:nvPr/>
        </p:nvSpPr>
        <p:spPr>
          <a:xfrm>
            <a:off x="1033972" y="0"/>
            <a:ext cx="11148275" cy="209007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endParaRP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МАҲАЛЛИЙ КУЗАТУВЧИЛАР ВА ВАКОЛАТЛИ ВАКИЛЛАРНИНГ ҲУҚУҚ ВА       МАЖБУРИЯТЛАРИ</a:t>
            </a:r>
            <a:endParaRPr lang="ru-RU" sz="3600" b="1" dirty="0">
              <a:solidFill>
                <a:srgbClr val="245A8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5560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88" name="Google Shape;13463;p62"/>
          <p:cNvSpPr/>
          <p:nvPr/>
        </p:nvSpPr>
        <p:spPr>
          <a:xfrm>
            <a:off x="933809" y="2464050"/>
            <a:ext cx="433176" cy="370288"/>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chemeClr val="bg1"/>
          </a:solidFill>
          <a:ln>
            <a:noFill/>
          </a:ln>
        </p:spPr>
        <p:txBody>
          <a:bodyPr spcFirstLastPara="1" wrap="square" lIns="91425" tIns="91425" rIns="91425" bIns="91425" anchor="ctr" anchorCtr="0">
            <a:noAutofit/>
          </a:bodyPr>
          <a:lstStyle/>
          <a:p>
            <a:endParaRPr sz="1800" dirty="0"/>
          </a:p>
        </p:txBody>
      </p:sp>
      <p:grpSp>
        <p:nvGrpSpPr>
          <p:cNvPr id="34" name="Google Shape;1326;p42"/>
          <p:cNvGrpSpPr/>
          <p:nvPr/>
        </p:nvGrpSpPr>
        <p:grpSpPr>
          <a:xfrm>
            <a:off x="568397" y="1297657"/>
            <a:ext cx="9046120" cy="1402807"/>
            <a:chOff x="1319875" y="1274525"/>
            <a:chExt cx="7202536" cy="1402807"/>
          </a:xfrm>
        </p:grpSpPr>
        <p:sp>
          <p:nvSpPr>
            <p:cNvPr id="35" name="Google Shape;1327;p42"/>
            <p:cNvSpPr/>
            <p:nvPr/>
          </p:nvSpPr>
          <p:spPr>
            <a:xfrm>
              <a:off x="1834373" y="1372849"/>
              <a:ext cx="6688038" cy="1304483"/>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36" name="Google Shape;1328;p42"/>
            <p:cNvSpPr/>
            <p:nvPr/>
          </p:nvSpPr>
          <p:spPr>
            <a:xfrm>
              <a:off x="2063987" y="1451852"/>
              <a:ext cx="370985"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37" name="Google Shape;1329;p42"/>
            <p:cNvSpPr/>
            <p:nvPr/>
          </p:nvSpPr>
          <p:spPr>
            <a:xfrm>
              <a:off x="1319875" y="1274525"/>
              <a:ext cx="818959"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38" name="Google Shape;1330;p42"/>
            <p:cNvSpPr/>
            <p:nvPr/>
          </p:nvSpPr>
          <p:spPr>
            <a:xfrm>
              <a:off x="1432661" y="1372839"/>
              <a:ext cx="862191"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41" name="Google Shape;1332;p42"/>
            <p:cNvSpPr txBox="1"/>
            <p:nvPr/>
          </p:nvSpPr>
          <p:spPr>
            <a:xfrm>
              <a:off x="2587375" y="1428738"/>
              <a:ext cx="3240600" cy="337500"/>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700" b="0" i="0" u="none" strike="noStrike" kern="0" cap="none" spc="0" normalizeH="0" baseline="0" noProof="0" dirty="0">
                <a:ln>
                  <a:noFill/>
                </a:ln>
                <a:solidFill>
                  <a:srgbClr val="FFFFFF"/>
                </a:solidFill>
                <a:effectLst/>
                <a:uLnTx/>
                <a:uFillTx/>
                <a:ea typeface="Fira Sans Extra Condensed Medium"/>
                <a:cs typeface="Fira Sans Extra Condensed Medium"/>
                <a:sym typeface="Fira Sans Extra Condensed Medium"/>
              </a:endParaRPr>
            </a:p>
          </p:txBody>
        </p:sp>
      </p:grpSp>
      <p:sp>
        <p:nvSpPr>
          <p:cNvPr id="2" name="Прямоугольник 1"/>
          <p:cNvSpPr/>
          <p:nvPr/>
        </p:nvSpPr>
        <p:spPr>
          <a:xfrm>
            <a:off x="2108648" y="1555727"/>
            <a:ext cx="7292804" cy="1015663"/>
          </a:xfrm>
          <a:prstGeom prst="rect">
            <a:avLst/>
          </a:prstGeom>
        </p:spPr>
        <p:txBody>
          <a:bodyPr wrap="square">
            <a:spAutoFit/>
          </a:bodyPr>
          <a:lstStyle/>
          <a:p>
            <a:r>
              <a:rPr lang="uz-Cyrl-UZ" sz="2000" dirty="0">
                <a:latin typeface="Arial" panose="020B0604020202020204" pitchFamily="34" charset="0"/>
                <a:cs typeface="Arial" panose="020B0604020202020204" pitchFamily="34" charset="0"/>
              </a:rPr>
              <a:t>ўз фаолиятида Ўзбекистон Республикаси Конституциясига, Сайлов кодексига, Марказий сайлов комиссиясининг қарорларига амал қилиши</a:t>
            </a:r>
            <a:endParaRPr lang="ru-RU" sz="2000" b="1" dirty="0">
              <a:latin typeface="Arial" panose="020B0604020202020204" pitchFamily="34" charset="0"/>
              <a:ea typeface="Roboto" panose="020B0604020202020204" charset="0"/>
              <a:cs typeface="Arial" panose="020B0604020202020204" pitchFamily="34" charset="0"/>
            </a:endParaRPr>
          </a:p>
        </p:txBody>
      </p:sp>
      <p:grpSp>
        <p:nvGrpSpPr>
          <p:cNvPr id="51" name="Google Shape;1326;p42"/>
          <p:cNvGrpSpPr/>
          <p:nvPr/>
        </p:nvGrpSpPr>
        <p:grpSpPr>
          <a:xfrm>
            <a:off x="568397" y="2920235"/>
            <a:ext cx="9046120" cy="1887900"/>
            <a:chOff x="1319875" y="1274525"/>
            <a:chExt cx="7202536" cy="1887900"/>
          </a:xfrm>
        </p:grpSpPr>
        <p:sp>
          <p:nvSpPr>
            <p:cNvPr id="57" name="Google Shape;1327;p42"/>
            <p:cNvSpPr/>
            <p:nvPr/>
          </p:nvSpPr>
          <p:spPr>
            <a:xfrm>
              <a:off x="1834373" y="1372849"/>
              <a:ext cx="6688038" cy="1789576"/>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58" name="Google Shape;1328;p42"/>
            <p:cNvSpPr/>
            <p:nvPr/>
          </p:nvSpPr>
          <p:spPr>
            <a:xfrm>
              <a:off x="2063987" y="1451852"/>
              <a:ext cx="370985"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59" name="Google Shape;1329;p42"/>
            <p:cNvSpPr/>
            <p:nvPr/>
          </p:nvSpPr>
          <p:spPr>
            <a:xfrm>
              <a:off x="1319875" y="1274525"/>
              <a:ext cx="818959"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65" name="Google Shape;1330;p42"/>
            <p:cNvSpPr/>
            <p:nvPr/>
          </p:nvSpPr>
          <p:spPr>
            <a:xfrm>
              <a:off x="1431958" y="1348403"/>
              <a:ext cx="862191"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66" name="Google Shape;1332;p42"/>
            <p:cNvSpPr txBox="1"/>
            <p:nvPr/>
          </p:nvSpPr>
          <p:spPr>
            <a:xfrm>
              <a:off x="2587375" y="1428738"/>
              <a:ext cx="3240600" cy="337500"/>
            </a:xfrm>
            <a:prstGeom prst="rect">
              <a:avLst/>
            </a:prstGeom>
            <a:no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700" b="0" i="0" u="none" strike="noStrike" kern="0" cap="none" spc="0" normalizeH="0" baseline="0" noProof="0" dirty="0">
                <a:ln>
                  <a:noFill/>
                </a:ln>
                <a:solidFill>
                  <a:srgbClr val="FFFFFF"/>
                </a:solidFill>
                <a:effectLst/>
                <a:uLnTx/>
                <a:uFillTx/>
                <a:ea typeface="Fira Sans Extra Condensed Medium"/>
                <a:cs typeface="Fira Sans Extra Condensed Medium"/>
                <a:sym typeface="Fira Sans Extra Condensed Medium"/>
              </a:endParaRPr>
            </a:p>
          </p:txBody>
        </p:sp>
      </p:grpSp>
      <p:sp>
        <p:nvSpPr>
          <p:cNvPr id="3" name="Прямоугольник 2"/>
          <p:cNvSpPr/>
          <p:nvPr/>
        </p:nvSpPr>
        <p:spPr>
          <a:xfrm>
            <a:off x="2160330" y="3091323"/>
            <a:ext cx="7454187" cy="1631216"/>
          </a:xfrm>
          <a:prstGeom prst="rect">
            <a:avLst/>
          </a:prstGeom>
        </p:spPr>
        <p:txBody>
          <a:bodyPr wrap="square">
            <a:spAutoFit/>
          </a:bodyPr>
          <a:lstStyle/>
          <a:p>
            <a:r>
              <a:rPr lang="uz-Cyrl-UZ" sz="2000" dirty="0">
                <a:latin typeface="Arial" panose="020B0604020202020204" pitchFamily="34" charset="0"/>
                <a:cs typeface="Arial" panose="020B0604020202020204" pitchFamily="34" charset="0"/>
              </a:rPr>
              <a:t>барча даражадаги сайлов комиссияларига, давлат ҳокимияти ва бошқарув органлари ва бошқа ташкилотларга ташриф буюрганида унга берилган мандатни ҳамда ўз шахсини тасдиқловчи ҳужжатни ёнида олиб юриши ҳамда мансабдор шахслар талабига мувофиқ уларни кўрсатиши</a:t>
            </a:r>
            <a:endParaRPr lang="en-US" sz="2000" dirty="0">
              <a:latin typeface="Arial" panose="020B0604020202020204" pitchFamily="34" charset="0"/>
              <a:ea typeface="Roboto" panose="020B0604020202020204" charset="0"/>
              <a:cs typeface="Arial" panose="020B0604020202020204" pitchFamily="34" charset="0"/>
            </a:endParaRPr>
          </a:p>
        </p:txBody>
      </p:sp>
      <p:grpSp>
        <p:nvGrpSpPr>
          <p:cNvPr id="6" name="Группа 5"/>
          <p:cNvGrpSpPr/>
          <p:nvPr/>
        </p:nvGrpSpPr>
        <p:grpSpPr>
          <a:xfrm flipV="1">
            <a:off x="10578466" y="2240875"/>
            <a:ext cx="1613534" cy="3020297"/>
            <a:chOff x="10578466" y="2223845"/>
            <a:chExt cx="1613534" cy="3020297"/>
          </a:xfrm>
        </p:grpSpPr>
        <p:grpSp>
          <p:nvGrpSpPr>
            <p:cNvPr id="33" name="Google Shape;1665;p40"/>
            <p:cNvGrpSpPr/>
            <p:nvPr/>
          </p:nvGrpSpPr>
          <p:grpSpPr>
            <a:xfrm rot="10800000">
              <a:off x="10583420" y="3755842"/>
              <a:ext cx="1608580" cy="1488300"/>
              <a:chOff x="4571988" y="1266000"/>
              <a:chExt cx="1488300" cy="1488300"/>
            </a:xfrm>
          </p:grpSpPr>
          <p:sp>
            <p:nvSpPr>
              <p:cNvPr id="39"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chemeClr val="accent1">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chemeClr val="accent1">
                  <a:lumMod val="75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1669;p40"/>
              <p:cNvSpPr/>
              <p:nvPr/>
            </p:nvSpPr>
            <p:spPr>
              <a:xfrm>
                <a:off x="5201413" y="1365189"/>
                <a:ext cx="818712" cy="797654"/>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chemeClr val="accent1">
                  <a:lumMod val="60000"/>
                  <a:lumOff val="40000"/>
                </a:schemeClr>
              </a:solidFill>
              <a:ln>
                <a:noFill/>
              </a:ln>
            </p:spPr>
            <p:txBody>
              <a:bodyPr spcFirstLastPara="1" vert="vert270"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47" name="Google Shape;1673;p40"/>
            <p:cNvGrpSpPr/>
            <p:nvPr/>
          </p:nvGrpSpPr>
          <p:grpSpPr>
            <a:xfrm rot="10800000">
              <a:off x="10578466" y="2223845"/>
              <a:ext cx="1608580" cy="1488325"/>
              <a:chOff x="4571988" y="2754275"/>
              <a:chExt cx="1488300" cy="1488325"/>
            </a:xfrm>
          </p:grpSpPr>
          <p:sp>
            <p:nvSpPr>
              <p:cNvPr id="48"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tx2">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tx2">
                  <a:lumMod val="40000"/>
                  <a:lumOff val="6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1677;p40"/>
              <p:cNvSpPr/>
              <p:nvPr/>
            </p:nvSpPr>
            <p:spPr>
              <a:xfrm>
                <a:off x="5201402" y="3366333"/>
                <a:ext cx="818712" cy="797317"/>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tx2">
                  <a:lumMod val="60000"/>
                  <a:lumOff val="40000"/>
                </a:schemeClr>
              </a:solidFill>
              <a:ln>
                <a:noFill/>
              </a:ln>
            </p:spPr>
            <p:txBody>
              <a:bodyPr spcFirstLastPara="1" vert="vert270"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ea typeface="Fira Sans Extra Condensed"/>
                  <a:cs typeface="Fira Sans Extra Condensed"/>
                  <a:sym typeface="Fira Sans Extra Condensed"/>
                </a:endParaRPr>
              </a:p>
            </p:txBody>
          </p:sp>
        </p:grpSp>
        <p:sp>
          <p:nvSpPr>
            <p:cNvPr id="53" name="Google Shape;13463;p62"/>
            <p:cNvSpPr/>
            <p:nvPr/>
          </p:nvSpPr>
          <p:spPr>
            <a:xfrm rot="10800000">
              <a:off x="10923760" y="4546709"/>
              <a:ext cx="468184" cy="370288"/>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chemeClr val="bg1"/>
            </a:solidFill>
            <a:ln>
              <a:noFill/>
            </a:ln>
          </p:spPr>
          <p:txBody>
            <a:bodyPr spcFirstLastPara="1" vert="vert270" wrap="square" lIns="91425" tIns="91425" rIns="91425" bIns="91425" anchor="ctr" anchorCtr="0">
              <a:noAutofit/>
            </a:bodyPr>
            <a:lstStyle/>
            <a:p>
              <a:endParaRPr sz="1800" dirty="0"/>
            </a:p>
          </p:txBody>
        </p:sp>
        <p:grpSp>
          <p:nvGrpSpPr>
            <p:cNvPr id="54" name="Google Shape;13285;p62"/>
            <p:cNvGrpSpPr/>
            <p:nvPr/>
          </p:nvGrpSpPr>
          <p:grpSpPr>
            <a:xfrm rot="10800000">
              <a:off x="10892876" y="2516276"/>
              <a:ext cx="544513" cy="494475"/>
              <a:chOff x="1731934" y="3355639"/>
              <a:chExt cx="368371" cy="361554"/>
            </a:xfrm>
            <a:solidFill>
              <a:schemeClr val="bg1"/>
            </a:solidFill>
          </p:grpSpPr>
          <p:sp>
            <p:nvSpPr>
              <p:cNvPr id="55" name="Google Shape;13286;p62"/>
              <p:cNvSpPr/>
              <p:nvPr/>
            </p:nvSpPr>
            <p:spPr>
              <a:xfrm>
                <a:off x="1812336" y="3533963"/>
                <a:ext cx="41762" cy="41762"/>
              </a:xfrm>
              <a:custGeom>
                <a:avLst/>
                <a:gdLst/>
                <a:ahLst/>
                <a:cxnLst/>
                <a:rect l="l" t="t" r="r" b="b"/>
                <a:pathLst>
                  <a:path w="1311" h="1311" extrusionOk="0">
                    <a:moveTo>
                      <a:pt x="655" y="322"/>
                    </a:moveTo>
                    <a:cubicBezTo>
                      <a:pt x="834" y="322"/>
                      <a:pt x="989" y="477"/>
                      <a:pt x="989" y="655"/>
                    </a:cubicBezTo>
                    <a:cubicBezTo>
                      <a:pt x="989" y="834"/>
                      <a:pt x="834" y="989"/>
                      <a:pt x="655" y="989"/>
                    </a:cubicBezTo>
                    <a:cubicBezTo>
                      <a:pt x="477" y="989"/>
                      <a:pt x="334" y="834"/>
                      <a:pt x="334" y="655"/>
                    </a:cubicBezTo>
                    <a:cubicBezTo>
                      <a:pt x="334" y="477"/>
                      <a:pt x="477" y="322"/>
                      <a:pt x="655" y="322"/>
                    </a:cubicBezTo>
                    <a:close/>
                    <a:moveTo>
                      <a:pt x="655" y="1"/>
                    </a:moveTo>
                    <a:cubicBezTo>
                      <a:pt x="298" y="1"/>
                      <a:pt x="1" y="298"/>
                      <a:pt x="1" y="655"/>
                    </a:cubicBezTo>
                    <a:cubicBezTo>
                      <a:pt x="1" y="1013"/>
                      <a:pt x="298" y="1310"/>
                      <a:pt x="655" y="1310"/>
                    </a:cubicBezTo>
                    <a:cubicBezTo>
                      <a:pt x="1013" y="1310"/>
                      <a:pt x="1310" y="1013"/>
                      <a:pt x="1310" y="655"/>
                    </a:cubicBezTo>
                    <a:cubicBezTo>
                      <a:pt x="1310" y="298"/>
                      <a:pt x="1013" y="1"/>
                      <a:pt x="655" y="1"/>
                    </a:cubicBezTo>
                    <a:close/>
                  </a:path>
                </a:pathLst>
              </a:custGeom>
              <a:grpFill/>
              <a:ln>
                <a:noFill/>
              </a:ln>
            </p:spPr>
            <p:txBody>
              <a:bodyPr spcFirstLastPara="1" vert="vert270" wrap="square" lIns="91425" tIns="91425" rIns="91425" bIns="91425" anchor="ctr" anchorCtr="0">
                <a:noAutofit/>
              </a:bodyPr>
              <a:lstStyle/>
              <a:p>
                <a:endParaRPr sz="1800" dirty="0"/>
              </a:p>
            </p:txBody>
          </p:sp>
          <p:sp>
            <p:nvSpPr>
              <p:cNvPr id="56" name="Google Shape;13287;p62"/>
              <p:cNvSpPr/>
              <p:nvPr/>
            </p:nvSpPr>
            <p:spPr>
              <a:xfrm>
                <a:off x="1731934" y="3355639"/>
                <a:ext cx="368371" cy="361554"/>
              </a:xfrm>
              <a:custGeom>
                <a:avLst/>
                <a:gdLst/>
                <a:ahLst/>
                <a:cxnLst/>
                <a:rect l="l" t="t" r="r" b="b"/>
                <a:pathLst>
                  <a:path w="11564" h="11350" extrusionOk="0">
                    <a:moveTo>
                      <a:pt x="4572" y="330"/>
                    </a:moveTo>
                    <a:cubicBezTo>
                      <a:pt x="4619" y="330"/>
                      <a:pt x="4691" y="407"/>
                      <a:pt x="5251" y="753"/>
                    </a:cubicBezTo>
                    <a:lnTo>
                      <a:pt x="4882" y="1348"/>
                    </a:lnTo>
                    <a:lnTo>
                      <a:pt x="4239" y="943"/>
                    </a:lnTo>
                    <a:cubicBezTo>
                      <a:pt x="4215" y="907"/>
                      <a:pt x="4192" y="872"/>
                      <a:pt x="4215" y="836"/>
                    </a:cubicBezTo>
                    <a:cubicBezTo>
                      <a:pt x="4513" y="396"/>
                      <a:pt x="4489" y="348"/>
                      <a:pt x="4549" y="336"/>
                    </a:cubicBezTo>
                    <a:cubicBezTo>
                      <a:pt x="4557" y="333"/>
                      <a:pt x="4564" y="330"/>
                      <a:pt x="4572" y="330"/>
                    </a:cubicBezTo>
                    <a:close/>
                    <a:moveTo>
                      <a:pt x="5975" y="398"/>
                    </a:moveTo>
                    <a:cubicBezTo>
                      <a:pt x="6005" y="398"/>
                      <a:pt x="6035" y="404"/>
                      <a:pt x="6061" y="419"/>
                    </a:cubicBezTo>
                    <a:lnTo>
                      <a:pt x="7394" y="1253"/>
                    </a:lnTo>
                    <a:lnTo>
                      <a:pt x="6275" y="3039"/>
                    </a:lnTo>
                    <a:lnTo>
                      <a:pt x="4942" y="2205"/>
                    </a:lnTo>
                    <a:cubicBezTo>
                      <a:pt x="4846" y="2146"/>
                      <a:pt x="4834" y="2039"/>
                      <a:pt x="4882" y="1967"/>
                    </a:cubicBezTo>
                    <a:cubicBezTo>
                      <a:pt x="5073" y="1658"/>
                      <a:pt x="5501" y="979"/>
                      <a:pt x="5823" y="479"/>
                    </a:cubicBezTo>
                    <a:cubicBezTo>
                      <a:pt x="5847" y="430"/>
                      <a:pt x="5911" y="398"/>
                      <a:pt x="5975" y="398"/>
                    </a:cubicBezTo>
                    <a:close/>
                    <a:moveTo>
                      <a:pt x="10180" y="2860"/>
                    </a:moveTo>
                    <a:cubicBezTo>
                      <a:pt x="10323" y="2979"/>
                      <a:pt x="10847" y="3158"/>
                      <a:pt x="11002" y="3789"/>
                    </a:cubicBezTo>
                    <a:cubicBezTo>
                      <a:pt x="11195" y="4581"/>
                      <a:pt x="10555" y="5231"/>
                      <a:pt x="9842" y="5231"/>
                    </a:cubicBezTo>
                    <a:cubicBezTo>
                      <a:pt x="9633" y="5231"/>
                      <a:pt x="9418" y="5175"/>
                      <a:pt x="9216" y="5051"/>
                    </a:cubicBezTo>
                    <a:lnTo>
                      <a:pt x="8918" y="4872"/>
                    </a:lnTo>
                    <a:lnTo>
                      <a:pt x="10180" y="2860"/>
                    </a:lnTo>
                    <a:close/>
                    <a:moveTo>
                      <a:pt x="5644" y="3039"/>
                    </a:moveTo>
                    <a:lnTo>
                      <a:pt x="6204" y="3396"/>
                    </a:lnTo>
                    <a:lnTo>
                      <a:pt x="6216" y="3408"/>
                    </a:lnTo>
                    <a:lnTo>
                      <a:pt x="4287" y="5349"/>
                    </a:lnTo>
                    <a:cubicBezTo>
                      <a:pt x="4132" y="5170"/>
                      <a:pt x="3941" y="5039"/>
                      <a:pt x="3751" y="4944"/>
                    </a:cubicBezTo>
                    <a:lnTo>
                      <a:pt x="5644" y="3039"/>
                    </a:lnTo>
                    <a:close/>
                    <a:moveTo>
                      <a:pt x="3195" y="5176"/>
                    </a:moveTo>
                    <a:cubicBezTo>
                      <a:pt x="3355" y="5176"/>
                      <a:pt x="3520" y="5212"/>
                      <a:pt x="3680" y="5289"/>
                    </a:cubicBezTo>
                    <a:cubicBezTo>
                      <a:pt x="4705" y="5802"/>
                      <a:pt x="4316" y="7363"/>
                      <a:pt x="3195" y="7363"/>
                    </a:cubicBezTo>
                    <a:cubicBezTo>
                      <a:pt x="3170" y="7363"/>
                      <a:pt x="3145" y="7362"/>
                      <a:pt x="3120" y="7361"/>
                    </a:cubicBezTo>
                    <a:cubicBezTo>
                      <a:pt x="2548" y="7325"/>
                      <a:pt x="2096" y="6849"/>
                      <a:pt x="2096" y="6265"/>
                    </a:cubicBezTo>
                    <a:cubicBezTo>
                      <a:pt x="2096" y="5640"/>
                      <a:pt x="2615" y="5176"/>
                      <a:pt x="3195" y="5176"/>
                    </a:cubicBezTo>
                    <a:close/>
                    <a:moveTo>
                      <a:pt x="5144" y="8992"/>
                    </a:moveTo>
                    <a:cubicBezTo>
                      <a:pt x="5358" y="8992"/>
                      <a:pt x="5537" y="9159"/>
                      <a:pt x="5537" y="9385"/>
                    </a:cubicBezTo>
                    <a:lnTo>
                      <a:pt x="5537" y="9694"/>
                    </a:lnTo>
                    <a:lnTo>
                      <a:pt x="4537" y="9694"/>
                    </a:lnTo>
                    <a:lnTo>
                      <a:pt x="4537" y="9385"/>
                    </a:lnTo>
                    <a:lnTo>
                      <a:pt x="4525" y="9385"/>
                    </a:lnTo>
                    <a:cubicBezTo>
                      <a:pt x="4525" y="9170"/>
                      <a:pt x="4692" y="8992"/>
                      <a:pt x="4906" y="8992"/>
                    </a:cubicBezTo>
                    <a:close/>
                    <a:moveTo>
                      <a:pt x="6085" y="10016"/>
                    </a:moveTo>
                    <a:cubicBezTo>
                      <a:pt x="6454" y="10016"/>
                      <a:pt x="6751" y="10313"/>
                      <a:pt x="6751" y="10694"/>
                    </a:cubicBezTo>
                    <a:lnTo>
                      <a:pt x="6751" y="10992"/>
                    </a:lnTo>
                    <a:lnTo>
                      <a:pt x="322" y="10992"/>
                    </a:lnTo>
                    <a:lnTo>
                      <a:pt x="322" y="10694"/>
                    </a:lnTo>
                    <a:cubicBezTo>
                      <a:pt x="322" y="10313"/>
                      <a:pt x="620" y="10016"/>
                      <a:pt x="1001" y="10016"/>
                    </a:cubicBezTo>
                    <a:close/>
                    <a:moveTo>
                      <a:pt x="4558" y="1"/>
                    </a:moveTo>
                    <a:cubicBezTo>
                      <a:pt x="4419" y="1"/>
                      <a:pt x="4281" y="69"/>
                      <a:pt x="4203" y="193"/>
                    </a:cubicBezTo>
                    <a:lnTo>
                      <a:pt x="3906" y="669"/>
                    </a:lnTo>
                    <a:cubicBezTo>
                      <a:pt x="3787" y="872"/>
                      <a:pt x="3846" y="1122"/>
                      <a:pt x="4049" y="1241"/>
                    </a:cubicBezTo>
                    <a:lnTo>
                      <a:pt x="4680" y="1646"/>
                    </a:lnTo>
                    <a:cubicBezTo>
                      <a:pt x="4644" y="1741"/>
                      <a:pt x="4442" y="1908"/>
                      <a:pt x="4525" y="2193"/>
                    </a:cubicBezTo>
                    <a:cubicBezTo>
                      <a:pt x="4549" y="2324"/>
                      <a:pt x="4620" y="2431"/>
                      <a:pt x="4739" y="2503"/>
                    </a:cubicBezTo>
                    <a:lnTo>
                      <a:pt x="5335" y="2872"/>
                    </a:lnTo>
                    <a:lnTo>
                      <a:pt x="3358" y="4872"/>
                    </a:lnTo>
                    <a:cubicBezTo>
                      <a:pt x="3297" y="4865"/>
                      <a:pt x="3237" y="4861"/>
                      <a:pt x="3177" y="4861"/>
                    </a:cubicBezTo>
                    <a:cubicBezTo>
                      <a:pt x="2398" y="4861"/>
                      <a:pt x="1751" y="5493"/>
                      <a:pt x="1751" y="6289"/>
                    </a:cubicBezTo>
                    <a:cubicBezTo>
                      <a:pt x="1751" y="6765"/>
                      <a:pt x="1989" y="7194"/>
                      <a:pt x="2346" y="7444"/>
                    </a:cubicBezTo>
                    <a:lnTo>
                      <a:pt x="2346" y="8397"/>
                    </a:lnTo>
                    <a:cubicBezTo>
                      <a:pt x="2346" y="8492"/>
                      <a:pt x="2417" y="8563"/>
                      <a:pt x="2513" y="8563"/>
                    </a:cubicBezTo>
                    <a:cubicBezTo>
                      <a:pt x="2596" y="8563"/>
                      <a:pt x="2679" y="8492"/>
                      <a:pt x="2679" y="8397"/>
                    </a:cubicBezTo>
                    <a:lnTo>
                      <a:pt x="2679" y="7623"/>
                    </a:lnTo>
                    <a:cubicBezTo>
                      <a:pt x="2828" y="7675"/>
                      <a:pt x="2995" y="7708"/>
                      <a:pt x="3163" y="7708"/>
                    </a:cubicBezTo>
                    <a:cubicBezTo>
                      <a:pt x="3224" y="7708"/>
                      <a:pt x="3286" y="7704"/>
                      <a:pt x="3346" y="7694"/>
                    </a:cubicBezTo>
                    <a:lnTo>
                      <a:pt x="3346" y="9706"/>
                    </a:lnTo>
                    <a:lnTo>
                      <a:pt x="2679" y="9706"/>
                    </a:lnTo>
                    <a:lnTo>
                      <a:pt x="2679" y="9028"/>
                    </a:lnTo>
                    <a:cubicBezTo>
                      <a:pt x="2679" y="8932"/>
                      <a:pt x="2596" y="8861"/>
                      <a:pt x="2513" y="8861"/>
                    </a:cubicBezTo>
                    <a:cubicBezTo>
                      <a:pt x="2417" y="8861"/>
                      <a:pt x="2346" y="8932"/>
                      <a:pt x="2346" y="9028"/>
                    </a:cubicBezTo>
                    <a:lnTo>
                      <a:pt x="2346" y="9706"/>
                    </a:lnTo>
                    <a:lnTo>
                      <a:pt x="989" y="9706"/>
                    </a:lnTo>
                    <a:cubicBezTo>
                      <a:pt x="441" y="9706"/>
                      <a:pt x="1" y="10159"/>
                      <a:pt x="1" y="10706"/>
                    </a:cubicBezTo>
                    <a:lnTo>
                      <a:pt x="1" y="11183"/>
                    </a:lnTo>
                    <a:cubicBezTo>
                      <a:pt x="1" y="11266"/>
                      <a:pt x="72" y="11349"/>
                      <a:pt x="155" y="11349"/>
                    </a:cubicBezTo>
                    <a:lnTo>
                      <a:pt x="6918" y="11349"/>
                    </a:lnTo>
                    <a:cubicBezTo>
                      <a:pt x="7001" y="11349"/>
                      <a:pt x="7085" y="11266"/>
                      <a:pt x="7085" y="11183"/>
                    </a:cubicBezTo>
                    <a:lnTo>
                      <a:pt x="7085" y="10706"/>
                    </a:lnTo>
                    <a:cubicBezTo>
                      <a:pt x="7085" y="10159"/>
                      <a:pt x="6632" y="9706"/>
                      <a:pt x="6085" y="9706"/>
                    </a:cubicBezTo>
                    <a:lnTo>
                      <a:pt x="5846" y="9706"/>
                    </a:lnTo>
                    <a:lnTo>
                      <a:pt x="5846" y="9397"/>
                    </a:lnTo>
                    <a:cubicBezTo>
                      <a:pt x="5846" y="9004"/>
                      <a:pt x="5537" y="8682"/>
                      <a:pt x="5132" y="8682"/>
                    </a:cubicBezTo>
                    <a:lnTo>
                      <a:pt x="4894" y="8682"/>
                    </a:lnTo>
                    <a:cubicBezTo>
                      <a:pt x="4501" y="8682"/>
                      <a:pt x="4180" y="9004"/>
                      <a:pt x="4180" y="9397"/>
                    </a:cubicBezTo>
                    <a:lnTo>
                      <a:pt x="4180" y="9706"/>
                    </a:lnTo>
                    <a:lnTo>
                      <a:pt x="3668" y="9706"/>
                    </a:lnTo>
                    <a:lnTo>
                      <a:pt x="3668" y="7611"/>
                    </a:lnTo>
                    <a:cubicBezTo>
                      <a:pt x="4465" y="7313"/>
                      <a:pt x="4823" y="6384"/>
                      <a:pt x="4442" y="5646"/>
                    </a:cubicBezTo>
                    <a:lnTo>
                      <a:pt x="6370" y="3717"/>
                    </a:lnTo>
                    <a:lnTo>
                      <a:pt x="7585" y="5801"/>
                    </a:lnTo>
                    <a:cubicBezTo>
                      <a:pt x="7670" y="5947"/>
                      <a:pt x="7817" y="6018"/>
                      <a:pt x="7962" y="6018"/>
                    </a:cubicBezTo>
                    <a:cubicBezTo>
                      <a:pt x="8100" y="6018"/>
                      <a:pt x="8235" y="5953"/>
                      <a:pt x="8311" y="5825"/>
                    </a:cubicBezTo>
                    <a:lnTo>
                      <a:pt x="8716" y="5182"/>
                    </a:lnTo>
                    <a:lnTo>
                      <a:pt x="9014" y="5360"/>
                    </a:lnTo>
                    <a:cubicBezTo>
                      <a:pt x="9273" y="5514"/>
                      <a:pt x="9548" y="5584"/>
                      <a:pt x="9813" y="5584"/>
                    </a:cubicBezTo>
                    <a:cubicBezTo>
                      <a:pt x="10740" y="5584"/>
                      <a:pt x="11564" y="4739"/>
                      <a:pt x="11323" y="3694"/>
                    </a:cubicBezTo>
                    <a:cubicBezTo>
                      <a:pt x="11145" y="2908"/>
                      <a:pt x="10490" y="2670"/>
                      <a:pt x="10359" y="2562"/>
                    </a:cubicBezTo>
                    <a:lnTo>
                      <a:pt x="10764" y="1920"/>
                    </a:lnTo>
                    <a:cubicBezTo>
                      <a:pt x="10942" y="1658"/>
                      <a:pt x="10740" y="1300"/>
                      <a:pt x="10430" y="1265"/>
                    </a:cubicBezTo>
                    <a:lnTo>
                      <a:pt x="9359" y="1181"/>
                    </a:lnTo>
                    <a:cubicBezTo>
                      <a:pt x="9353" y="1180"/>
                      <a:pt x="9346" y="1180"/>
                      <a:pt x="9340" y="1180"/>
                    </a:cubicBezTo>
                    <a:cubicBezTo>
                      <a:pt x="9262" y="1180"/>
                      <a:pt x="9180" y="1247"/>
                      <a:pt x="9180" y="1324"/>
                    </a:cubicBezTo>
                    <a:cubicBezTo>
                      <a:pt x="9168" y="1419"/>
                      <a:pt x="9240" y="1503"/>
                      <a:pt x="9335" y="1503"/>
                    </a:cubicBezTo>
                    <a:lnTo>
                      <a:pt x="10407" y="1598"/>
                    </a:lnTo>
                    <a:cubicBezTo>
                      <a:pt x="10478" y="1598"/>
                      <a:pt x="10526" y="1681"/>
                      <a:pt x="10478" y="1741"/>
                    </a:cubicBezTo>
                    <a:cubicBezTo>
                      <a:pt x="10109" y="2324"/>
                      <a:pt x="8347" y="5134"/>
                      <a:pt x="8049" y="5610"/>
                    </a:cubicBezTo>
                    <a:cubicBezTo>
                      <a:pt x="8025" y="5640"/>
                      <a:pt x="7993" y="5655"/>
                      <a:pt x="7961" y="5655"/>
                    </a:cubicBezTo>
                    <a:cubicBezTo>
                      <a:pt x="7930" y="5655"/>
                      <a:pt x="7900" y="5640"/>
                      <a:pt x="7882" y="5610"/>
                    </a:cubicBezTo>
                    <a:lnTo>
                      <a:pt x="6525" y="3313"/>
                    </a:lnTo>
                    <a:lnTo>
                      <a:pt x="6513" y="3277"/>
                    </a:lnTo>
                    <a:lnTo>
                      <a:pt x="7704" y="1372"/>
                    </a:lnTo>
                    <a:lnTo>
                      <a:pt x="8704" y="1467"/>
                    </a:lnTo>
                    <a:cubicBezTo>
                      <a:pt x="8710" y="1468"/>
                      <a:pt x="8716" y="1468"/>
                      <a:pt x="8722" y="1468"/>
                    </a:cubicBezTo>
                    <a:cubicBezTo>
                      <a:pt x="8801" y="1468"/>
                      <a:pt x="8883" y="1401"/>
                      <a:pt x="8883" y="1312"/>
                    </a:cubicBezTo>
                    <a:cubicBezTo>
                      <a:pt x="8894" y="1229"/>
                      <a:pt x="8823" y="1134"/>
                      <a:pt x="8728" y="1134"/>
                    </a:cubicBezTo>
                    <a:lnTo>
                      <a:pt x="7656" y="1050"/>
                    </a:lnTo>
                    <a:lnTo>
                      <a:pt x="6216" y="134"/>
                    </a:lnTo>
                    <a:cubicBezTo>
                      <a:pt x="6133" y="84"/>
                      <a:pt x="6042" y="60"/>
                      <a:pt x="5952" y="60"/>
                    </a:cubicBezTo>
                    <a:cubicBezTo>
                      <a:pt x="5781" y="60"/>
                      <a:pt x="5614" y="145"/>
                      <a:pt x="5513" y="300"/>
                    </a:cubicBezTo>
                    <a:lnTo>
                      <a:pt x="5418" y="467"/>
                    </a:lnTo>
                    <a:lnTo>
                      <a:pt x="4775" y="62"/>
                    </a:lnTo>
                    <a:cubicBezTo>
                      <a:pt x="4708" y="21"/>
                      <a:pt x="4633" y="1"/>
                      <a:pt x="4558" y="1"/>
                    </a:cubicBezTo>
                    <a:close/>
                  </a:path>
                </a:pathLst>
              </a:custGeom>
              <a:grpFill/>
              <a:ln>
                <a:noFill/>
              </a:ln>
            </p:spPr>
            <p:txBody>
              <a:bodyPr spcFirstLastPara="1" vert="vert270" wrap="square" lIns="91425" tIns="91425" rIns="91425" bIns="91425" anchor="ctr" anchorCtr="0">
                <a:noAutofit/>
              </a:bodyPr>
              <a:lstStyle/>
              <a:p>
                <a:endParaRPr sz="1800" dirty="0"/>
              </a:p>
            </p:txBody>
          </p:sp>
        </p:grpSp>
      </p:grpSp>
      <p:sp>
        <p:nvSpPr>
          <p:cNvPr id="61" name="Google Shape;1327;p42"/>
          <p:cNvSpPr/>
          <p:nvPr/>
        </p:nvSpPr>
        <p:spPr>
          <a:xfrm>
            <a:off x="1214588" y="5135779"/>
            <a:ext cx="8399929" cy="1007569"/>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62" name="Google Shape;1328;p42"/>
          <p:cNvSpPr/>
          <p:nvPr/>
        </p:nvSpPr>
        <p:spPr>
          <a:xfrm>
            <a:off x="1502974" y="5214781"/>
            <a:ext cx="465943" cy="588546"/>
          </a:xfrm>
          <a:custGeom>
            <a:avLst/>
            <a:gdLst/>
            <a:ahLst/>
            <a:cxnLst/>
            <a:rect l="l" t="t" r="r" b="b"/>
            <a:pathLst>
              <a:path w="21968" h="34851" extrusionOk="0">
                <a:moveTo>
                  <a:pt x="1" y="1"/>
                </a:moveTo>
                <a:lnTo>
                  <a:pt x="1" y="34850"/>
                </a:lnTo>
                <a:lnTo>
                  <a:pt x="11907" y="34850"/>
                </a:lnTo>
                <a:lnTo>
                  <a:pt x="21968" y="17432"/>
                </a:lnTo>
                <a:lnTo>
                  <a:pt x="11907" y="1"/>
                </a:lnTo>
                <a:close/>
              </a:path>
            </a:pathLst>
          </a:cu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63" name="Google Shape;1329;p42"/>
          <p:cNvSpPr/>
          <p:nvPr/>
        </p:nvSpPr>
        <p:spPr>
          <a:xfrm>
            <a:off x="568397" y="5037454"/>
            <a:ext cx="1028582" cy="943218"/>
          </a:xfrm>
          <a:custGeom>
            <a:avLst/>
            <a:gdLst/>
            <a:ahLst/>
            <a:cxnLst/>
            <a:rect l="l" t="t" r="r" b="b"/>
            <a:pathLst>
              <a:path w="48495" h="55853" extrusionOk="0">
                <a:moveTo>
                  <a:pt x="16300" y="0"/>
                </a:moveTo>
                <a:cubicBezTo>
                  <a:pt x="16169" y="0"/>
                  <a:pt x="16050" y="72"/>
                  <a:pt x="15979" y="191"/>
                </a:cubicBezTo>
                <a:lnTo>
                  <a:pt x="72" y="27742"/>
                </a:lnTo>
                <a:cubicBezTo>
                  <a:pt x="1" y="27849"/>
                  <a:pt x="1" y="28004"/>
                  <a:pt x="72" y="28123"/>
                </a:cubicBezTo>
                <a:lnTo>
                  <a:pt x="15979" y="55662"/>
                </a:lnTo>
                <a:cubicBezTo>
                  <a:pt x="16050" y="55781"/>
                  <a:pt x="16169" y="55853"/>
                  <a:pt x="16300" y="55853"/>
                </a:cubicBezTo>
                <a:lnTo>
                  <a:pt x="48114" y="55853"/>
                </a:lnTo>
                <a:cubicBezTo>
                  <a:pt x="48316" y="55853"/>
                  <a:pt x="48495" y="55686"/>
                  <a:pt x="48495" y="55472"/>
                </a:cubicBezTo>
                <a:cubicBezTo>
                  <a:pt x="48495" y="55257"/>
                  <a:pt x="48316" y="55091"/>
                  <a:pt x="48114" y="55091"/>
                </a:cubicBezTo>
                <a:lnTo>
                  <a:pt x="16526" y="55091"/>
                </a:lnTo>
                <a:lnTo>
                  <a:pt x="846" y="27933"/>
                </a:lnTo>
                <a:lnTo>
                  <a:pt x="16526" y="762"/>
                </a:lnTo>
                <a:lnTo>
                  <a:pt x="48114" y="762"/>
                </a:lnTo>
                <a:cubicBezTo>
                  <a:pt x="48316" y="762"/>
                  <a:pt x="48495" y="596"/>
                  <a:pt x="48495" y="381"/>
                </a:cubicBezTo>
                <a:cubicBezTo>
                  <a:pt x="48495" y="179"/>
                  <a:pt x="48316" y="0"/>
                  <a:pt x="48114" y="0"/>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64" name="Google Shape;1330;p42"/>
          <p:cNvSpPr/>
          <p:nvPr/>
        </p:nvSpPr>
        <p:spPr>
          <a:xfrm>
            <a:off x="710052" y="5135768"/>
            <a:ext cx="1082880" cy="746579"/>
          </a:xfrm>
          <a:custGeom>
            <a:avLst/>
            <a:gdLst/>
            <a:ahLst/>
            <a:cxnLst/>
            <a:rect l="l" t="t" r="r" b="b"/>
            <a:pathLst>
              <a:path w="51055" h="44209" extrusionOk="0">
                <a:moveTo>
                  <a:pt x="12764" y="1"/>
                </a:moveTo>
                <a:lnTo>
                  <a:pt x="1" y="22111"/>
                </a:lnTo>
                <a:lnTo>
                  <a:pt x="12764" y="44208"/>
                </a:lnTo>
                <a:lnTo>
                  <a:pt x="38291" y="44208"/>
                </a:lnTo>
                <a:lnTo>
                  <a:pt x="51055" y="22111"/>
                </a:lnTo>
                <a:lnTo>
                  <a:pt x="38291" y="1"/>
                </a:lnTo>
                <a:close/>
              </a:path>
            </a:pathLst>
          </a:custGeom>
          <a:solidFill>
            <a:srgbClr val="EEEEEE"/>
          </a:solidFill>
          <a:ln>
            <a:noFill/>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5EB2FC"/>
              </a:solidFill>
              <a:effectLst/>
              <a:uLnTx/>
              <a:uFillTx/>
              <a:cs typeface="Arial"/>
              <a:sym typeface="Arial"/>
            </a:endParaRPr>
          </a:p>
        </p:txBody>
      </p:sp>
      <p:sp>
        <p:nvSpPr>
          <p:cNvPr id="4" name="Прямоугольник 3"/>
          <p:cNvSpPr/>
          <p:nvPr/>
        </p:nvSpPr>
        <p:spPr>
          <a:xfrm>
            <a:off x="2160014" y="5251094"/>
            <a:ext cx="7241438" cy="750975"/>
          </a:xfrm>
          <a:prstGeom prst="rect">
            <a:avLst/>
          </a:prstGeom>
        </p:spPr>
        <p:txBody>
          <a:bodyPr wrap="square">
            <a:spAutoFit/>
          </a:bodyPr>
          <a:lstStyle/>
          <a:p>
            <a:pPr>
              <a:lnSpc>
                <a:spcPct val="107000"/>
              </a:lnSpc>
              <a:spcAft>
                <a:spcPts val="0"/>
              </a:spcAft>
            </a:pPr>
            <a:r>
              <a:rPr lang="uz-Cyrl-UZ" sz="2000" dirty="0">
                <a:solidFill>
                  <a:srgbClr val="000000"/>
                </a:solidFill>
                <a:latin typeface="Arial" panose="020B0604020202020204" pitchFamily="34" charset="0"/>
                <a:ea typeface="Calibri" panose="020F0502020204030204" pitchFamily="34" charset="0"/>
                <a:cs typeface="Arial" panose="020B0604020202020204" pitchFamily="34" charset="0"/>
              </a:rPr>
              <a:t>ўз хулосаларини шахсан ўтказилган кузатув ва ҳақиқий материаллар билан асослаши </a:t>
            </a:r>
            <a:r>
              <a:rPr lang="uz-Cyrl-UZ" sz="2000" dirty="0" smtClean="0">
                <a:solidFill>
                  <a:srgbClr val="000000"/>
                </a:solidFill>
                <a:latin typeface="Arial" panose="020B0604020202020204" pitchFamily="34" charset="0"/>
                <a:ea typeface="Calibri" panose="020F0502020204030204" pitchFamily="34" charset="0"/>
                <a:cs typeface="Arial" panose="020B0604020202020204" pitchFamily="34" charset="0"/>
              </a:rPr>
              <a:t>шарт</a:t>
            </a: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74" name="Google Shape;14125;p63"/>
          <p:cNvGrpSpPr/>
          <p:nvPr/>
        </p:nvGrpSpPr>
        <p:grpSpPr>
          <a:xfrm>
            <a:off x="888990" y="1490899"/>
            <a:ext cx="552292" cy="516183"/>
            <a:chOff x="1748582" y="3372635"/>
            <a:chExt cx="359269" cy="335780"/>
          </a:xfrm>
          <a:solidFill>
            <a:schemeClr val="accent1">
              <a:lumMod val="75000"/>
            </a:schemeClr>
          </a:solidFill>
        </p:grpSpPr>
        <p:sp>
          <p:nvSpPr>
            <p:cNvPr id="75" name="Google Shape;14126;p63"/>
            <p:cNvSpPr/>
            <p:nvPr/>
          </p:nvSpPr>
          <p:spPr>
            <a:xfrm>
              <a:off x="2080161" y="3535210"/>
              <a:ext cx="27690" cy="10630"/>
            </a:xfrm>
            <a:custGeom>
              <a:avLst/>
              <a:gdLst/>
              <a:ahLst/>
              <a:cxnLst/>
              <a:rect l="l" t="t" r="r" b="b"/>
              <a:pathLst>
                <a:path w="870" h="334" extrusionOk="0">
                  <a:moveTo>
                    <a:pt x="167" y="0"/>
                  </a:moveTo>
                  <a:cubicBezTo>
                    <a:pt x="72" y="0"/>
                    <a:pt x="1" y="83"/>
                    <a:pt x="1" y="167"/>
                  </a:cubicBezTo>
                  <a:cubicBezTo>
                    <a:pt x="1" y="262"/>
                    <a:pt x="72" y="333"/>
                    <a:pt x="167" y="333"/>
                  </a:cubicBezTo>
                  <a:lnTo>
                    <a:pt x="703" y="333"/>
                  </a:lnTo>
                  <a:cubicBezTo>
                    <a:pt x="786" y="333"/>
                    <a:pt x="870" y="262"/>
                    <a:pt x="870" y="167"/>
                  </a:cubicBezTo>
                  <a:cubicBezTo>
                    <a:pt x="870" y="83"/>
                    <a:pt x="786" y="0"/>
                    <a:pt x="703" y="0"/>
                  </a:cubicBezTo>
                  <a:close/>
                </a:path>
              </a:pathLst>
            </a:custGeom>
            <a:grpFill/>
            <a:ln>
              <a:noFill/>
            </a:ln>
          </p:spPr>
          <p:txBody>
            <a:bodyPr spcFirstLastPara="1" wrap="square" lIns="91425" tIns="91425" rIns="91425" bIns="91425" anchor="ctr" anchorCtr="0">
              <a:noAutofit/>
            </a:bodyPr>
            <a:lstStyle/>
            <a:p>
              <a:endParaRPr sz="1800" dirty="0"/>
            </a:p>
          </p:txBody>
        </p:sp>
        <p:grpSp>
          <p:nvGrpSpPr>
            <p:cNvPr id="76" name="Google Shape;14127;p63"/>
            <p:cNvGrpSpPr/>
            <p:nvPr/>
          </p:nvGrpSpPr>
          <p:grpSpPr>
            <a:xfrm>
              <a:off x="1748582" y="3372635"/>
              <a:ext cx="333520" cy="335780"/>
              <a:chOff x="1748582" y="3372635"/>
              <a:chExt cx="333520" cy="335780"/>
            </a:xfrm>
            <a:grpFill/>
          </p:grpSpPr>
          <p:sp>
            <p:nvSpPr>
              <p:cNvPr id="77" name="Google Shape;14128;p63"/>
              <p:cNvSpPr/>
              <p:nvPr/>
            </p:nvSpPr>
            <p:spPr>
              <a:xfrm>
                <a:off x="1748582" y="3372635"/>
                <a:ext cx="308504" cy="335780"/>
              </a:xfrm>
              <a:custGeom>
                <a:avLst/>
                <a:gdLst/>
                <a:ahLst/>
                <a:cxnLst/>
                <a:rect l="l" t="t" r="r" b="b"/>
                <a:pathLst>
                  <a:path w="9693" h="10550" extrusionOk="0">
                    <a:moveTo>
                      <a:pt x="8454" y="4215"/>
                    </a:moveTo>
                    <a:cubicBezTo>
                      <a:pt x="8978" y="4298"/>
                      <a:pt x="9359" y="4739"/>
                      <a:pt x="9359" y="5275"/>
                    </a:cubicBezTo>
                    <a:cubicBezTo>
                      <a:pt x="9359" y="5811"/>
                      <a:pt x="8978" y="6263"/>
                      <a:pt x="8454" y="6334"/>
                    </a:cubicBezTo>
                    <a:lnTo>
                      <a:pt x="8454" y="4215"/>
                    </a:lnTo>
                    <a:close/>
                    <a:moveTo>
                      <a:pt x="1251" y="4036"/>
                    </a:moveTo>
                    <a:lnTo>
                      <a:pt x="1251" y="6525"/>
                    </a:lnTo>
                    <a:lnTo>
                      <a:pt x="894" y="6525"/>
                    </a:lnTo>
                    <a:cubicBezTo>
                      <a:pt x="596" y="6525"/>
                      <a:pt x="358" y="6287"/>
                      <a:pt x="358" y="5989"/>
                    </a:cubicBezTo>
                    <a:lnTo>
                      <a:pt x="358" y="4572"/>
                    </a:lnTo>
                    <a:cubicBezTo>
                      <a:pt x="358" y="4275"/>
                      <a:pt x="596" y="4036"/>
                      <a:pt x="894" y="4036"/>
                    </a:cubicBezTo>
                    <a:close/>
                    <a:moveTo>
                      <a:pt x="2668" y="4025"/>
                    </a:moveTo>
                    <a:lnTo>
                      <a:pt x="2668" y="6525"/>
                    </a:lnTo>
                    <a:lnTo>
                      <a:pt x="1584" y="6525"/>
                    </a:lnTo>
                    <a:lnTo>
                      <a:pt x="1584" y="4025"/>
                    </a:lnTo>
                    <a:close/>
                    <a:moveTo>
                      <a:pt x="2846" y="7727"/>
                    </a:moveTo>
                    <a:lnTo>
                      <a:pt x="2846" y="8466"/>
                    </a:lnTo>
                    <a:lnTo>
                      <a:pt x="2537" y="8466"/>
                    </a:lnTo>
                    <a:lnTo>
                      <a:pt x="2727" y="7727"/>
                    </a:lnTo>
                    <a:close/>
                    <a:moveTo>
                      <a:pt x="2608" y="6834"/>
                    </a:moveTo>
                    <a:lnTo>
                      <a:pt x="2001" y="9156"/>
                    </a:lnTo>
                    <a:lnTo>
                      <a:pt x="1584" y="9156"/>
                    </a:lnTo>
                    <a:lnTo>
                      <a:pt x="1584" y="6834"/>
                    </a:lnTo>
                    <a:close/>
                    <a:moveTo>
                      <a:pt x="8133" y="357"/>
                    </a:moveTo>
                    <a:lnTo>
                      <a:pt x="8133" y="10228"/>
                    </a:lnTo>
                    <a:lnTo>
                      <a:pt x="7394" y="10228"/>
                    </a:lnTo>
                    <a:lnTo>
                      <a:pt x="7394" y="3251"/>
                    </a:lnTo>
                    <a:cubicBezTo>
                      <a:pt x="7394" y="3167"/>
                      <a:pt x="7323" y="3084"/>
                      <a:pt x="7240" y="3084"/>
                    </a:cubicBezTo>
                    <a:cubicBezTo>
                      <a:pt x="7144" y="3084"/>
                      <a:pt x="7073" y="3167"/>
                      <a:pt x="7073" y="3251"/>
                    </a:cubicBezTo>
                    <a:lnTo>
                      <a:pt x="7073" y="9144"/>
                    </a:lnTo>
                    <a:cubicBezTo>
                      <a:pt x="6859" y="8859"/>
                      <a:pt x="6549" y="8466"/>
                      <a:pt x="6132" y="8073"/>
                    </a:cubicBezTo>
                    <a:cubicBezTo>
                      <a:pt x="5668" y="7632"/>
                      <a:pt x="5192" y="7275"/>
                      <a:pt x="4704" y="7013"/>
                    </a:cubicBezTo>
                    <a:cubicBezTo>
                      <a:pt x="4132" y="6715"/>
                      <a:pt x="3561" y="6561"/>
                      <a:pt x="2989" y="6537"/>
                    </a:cubicBezTo>
                    <a:lnTo>
                      <a:pt x="2989" y="4036"/>
                    </a:lnTo>
                    <a:cubicBezTo>
                      <a:pt x="3572" y="4013"/>
                      <a:pt x="4132" y="3846"/>
                      <a:pt x="4704" y="3560"/>
                    </a:cubicBezTo>
                    <a:cubicBezTo>
                      <a:pt x="5192" y="3310"/>
                      <a:pt x="5668" y="2953"/>
                      <a:pt x="6132" y="2501"/>
                    </a:cubicBezTo>
                    <a:cubicBezTo>
                      <a:pt x="6537" y="2108"/>
                      <a:pt x="6847" y="1715"/>
                      <a:pt x="7073" y="1429"/>
                    </a:cubicBezTo>
                    <a:lnTo>
                      <a:pt x="7073" y="2489"/>
                    </a:lnTo>
                    <a:cubicBezTo>
                      <a:pt x="7073" y="2584"/>
                      <a:pt x="7144" y="2655"/>
                      <a:pt x="7240" y="2655"/>
                    </a:cubicBezTo>
                    <a:cubicBezTo>
                      <a:pt x="7323" y="2655"/>
                      <a:pt x="7394" y="2584"/>
                      <a:pt x="7394" y="2489"/>
                    </a:cubicBezTo>
                    <a:lnTo>
                      <a:pt x="7394" y="357"/>
                    </a:lnTo>
                    <a:close/>
                    <a:moveTo>
                      <a:pt x="7228" y="0"/>
                    </a:moveTo>
                    <a:cubicBezTo>
                      <a:pt x="7144" y="0"/>
                      <a:pt x="7073" y="84"/>
                      <a:pt x="7073" y="167"/>
                    </a:cubicBezTo>
                    <a:lnTo>
                      <a:pt x="7073" y="822"/>
                    </a:lnTo>
                    <a:cubicBezTo>
                      <a:pt x="6966" y="988"/>
                      <a:pt x="6549" y="1631"/>
                      <a:pt x="5906" y="2251"/>
                    </a:cubicBezTo>
                    <a:cubicBezTo>
                      <a:pt x="5227" y="2905"/>
                      <a:pt x="4132" y="3703"/>
                      <a:pt x="2822" y="3703"/>
                    </a:cubicBezTo>
                    <a:lnTo>
                      <a:pt x="882" y="3703"/>
                    </a:lnTo>
                    <a:cubicBezTo>
                      <a:pt x="405" y="3703"/>
                      <a:pt x="1" y="4084"/>
                      <a:pt x="1" y="4572"/>
                    </a:cubicBezTo>
                    <a:lnTo>
                      <a:pt x="1" y="5989"/>
                    </a:lnTo>
                    <a:cubicBezTo>
                      <a:pt x="1" y="6465"/>
                      <a:pt x="382" y="6870"/>
                      <a:pt x="882" y="6870"/>
                    </a:cubicBezTo>
                    <a:lnTo>
                      <a:pt x="1239" y="6870"/>
                    </a:lnTo>
                    <a:lnTo>
                      <a:pt x="1239" y="9359"/>
                    </a:lnTo>
                    <a:cubicBezTo>
                      <a:pt x="1239" y="9442"/>
                      <a:pt x="1310" y="9513"/>
                      <a:pt x="1394" y="9513"/>
                    </a:cubicBezTo>
                    <a:lnTo>
                      <a:pt x="2096" y="9513"/>
                    </a:lnTo>
                    <a:cubicBezTo>
                      <a:pt x="2168" y="9513"/>
                      <a:pt x="2227" y="9478"/>
                      <a:pt x="2263" y="9394"/>
                    </a:cubicBezTo>
                    <a:lnTo>
                      <a:pt x="2406" y="8823"/>
                    </a:lnTo>
                    <a:lnTo>
                      <a:pt x="2977" y="8823"/>
                    </a:lnTo>
                    <a:cubicBezTo>
                      <a:pt x="3061" y="8823"/>
                      <a:pt x="3144" y="8739"/>
                      <a:pt x="3144" y="8656"/>
                    </a:cubicBezTo>
                    <a:lnTo>
                      <a:pt x="3144" y="7573"/>
                    </a:lnTo>
                    <a:cubicBezTo>
                      <a:pt x="3144" y="7477"/>
                      <a:pt x="3061" y="7406"/>
                      <a:pt x="2977" y="7406"/>
                    </a:cubicBezTo>
                    <a:lnTo>
                      <a:pt x="2787" y="7406"/>
                    </a:lnTo>
                    <a:lnTo>
                      <a:pt x="2930" y="6858"/>
                    </a:lnTo>
                    <a:cubicBezTo>
                      <a:pt x="4180" y="6894"/>
                      <a:pt x="5227" y="7656"/>
                      <a:pt x="5882" y="8299"/>
                    </a:cubicBezTo>
                    <a:cubicBezTo>
                      <a:pt x="6537" y="8942"/>
                      <a:pt x="6954" y="9573"/>
                      <a:pt x="7037" y="9728"/>
                    </a:cubicBezTo>
                    <a:lnTo>
                      <a:pt x="7037" y="10383"/>
                    </a:lnTo>
                    <a:cubicBezTo>
                      <a:pt x="7037" y="10466"/>
                      <a:pt x="7109" y="10549"/>
                      <a:pt x="7204" y="10549"/>
                    </a:cubicBezTo>
                    <a:lnTo>
                      <a:pt x="8264" y="10549"/>
                    </a:lnTo>
                    <a:cubicBezTo>
                      <a:pt x="8347" y="10549"/>
                      <a:pt x="8430" y="10466"/>
                      <a:pt x="8430" y="10383"/>
                    </a:cubicBezTo>
                    <a:lnTo>
                      <a:pt x="8430" y="6656"/>
                    </a:lnTo>
                    <a:cubicBezTo>
                      <a:pt x="9121" y="6573"/>
                      <a:pt x="9657" y="5989"/>
                      <a:pt x="9657" y="5275"/>
                    </a:cubicBezTo>
                    <a:cubicBezTo>
                      <a:pt x="9692" y="4560"/>
                      <a:pt x="9168" y="3965"/>
                      <a:pt x="8454" y="3894"/>
                    </a:cubicBezTo>
                    <a:lnTo>
                      <a:pt x="8454" y="167"/>
                    </a:lnTo>
                    <a:cubicBezTo>
                      <a:pt x="8454" y="84"/>
                      <a:pt x="8383" y="0"/>
                      <a:pt x="828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78" name="Google Shape;14129;p63"/>
              <p:cNvSpPr/>
              <p:nvPr/>
            </p:nvSpPr>
            <p:spPr>
              <a:xfrm>
                <a:off x="2057054" y="3472000"/>
                <a:ext cx="25048" cy="22311"/>
              </a:xfrm>
              <a:custGeom>
                <a:avLst/>
                <a:gdLst/>
                <a:ahLst/>
                <a:cxnLst/>
                <a:rect l="l" t="t" r="r" b="b"/>
                <a:pathLst>
                  <a:path w="787" h="701" extrusionOk="0">
                    <a:moveTo>
                      <a:pt x="600" y="1"/>
                    </a:moveTo>
                    <a:cubicBezTo>
                      <a:pt x="557" y="1"/>
                      <a:pt x="512" y="16"/>
                      <a:pt x="477" y="45"/>
                    </a:cubicBezTo>
                    <a:lnTo>
                      <a:pt x="107" y="414"/>
                    </a:lnTo>
                    <a:cubicBezTo>
                      <a:pt x="0" y="522"/>
                      <a:pt x="72" y="700"/>
                      <a:pt x="227" y="700"/>
                    </a:cubicBezTo>
                    <a:cubicBezTo>
                      <a:pt x="262" y="700"/>
                      <a:pt x="310" y="676"/>
                      <a:pt x="346" y="653"/>
                    </a:cubicBezTo>
                    <a:lnTo>
                      <a:pt x="715" y="283"/>
                    </a:lnTo>
                    <a:cubicBezTo>
                      <a:pt x="786" y="200"/>
                      <a:pt x="786" y="105"/>
                      <a:pt x="715" y="45"/>
                    </a:cubicBezTo>
                    <a:cubicBezTo>
                      <a:pt x="685" y="16"/>
                      <a:pt x="643" y="1"/>
                      <a:pt x="600" y="1"/>
                    </a:cubicBezTo>
                    <a:close/>
                  </a:path>
                </a:pathLst>
              </a:custGeom>
              <a:grpFill/>
              <a:ln>
                <a:noFill/>
              </a:ln>
            </p:spPr>
            <p:txBody>
              <a:bodyPr spcFirstLastPara="1" wrap="square" lIns="91425" tIns="91425" rIns="91425" bIns="91425" anchor="ctr" anchorCtr="0">
                <a:noAutofit/>
              </a:bodyPr>
              <a:lstStyle/>
              <a:p>
                <a:endParaRPr sz="1800" dirty="0"/>
              </a:p>
            </p:txBody>
          </p:sp>
          <p:sp>
            <p:nvSpPr>
              <p:cNvPr id="79" name="Google Shape;14130;p63"/>
              <p:cNvSpPr/>
              <p:nvPr/>
            </p:nvSpPr>
            <p:spPr>
              <a:xfrm>
                <a:off x="2058550" y="3586834"/>
                <a:ext cx="23552" cy="22629"/>
              </a:xfrm>
              <a:custGeom>
                <a:avLst/>
                <a:gdLst/>
                <a:ahLst/>
                <a:cxnLst/>
                <a:rect l="l" t="t" r="r" b="b"/>
                <a:pathLst>
                  <a:path w="740" h="711" extrusionOk="0">
                    <a:moveTo>
                      <a:pt x="184" y="0"/>
                    </a:moveTo>
                    <a:cubicBezTo>
                      <a:pt x="141" y="0"/>
                      <a:pt x="96" y="15"/>
                      <a:pt x="60" y="45"/>
                    </a:cubicBezTo>
                    <a:cubicBezTo>
                      <a:pt x="1" y="104"/>
                      <a:pt x="1" y="212"/>
                      <a:pt x="60" y="283"/>
                    </a:cubicBezTo>
                    <a:lnTo>
                      <a:pt x="430" y="664"/>
                    </a:lnTo>
                    <a:cubicBezTo>
                      <a:pt x="461" y="696"/>
                      <a:pt x="500" y="711"/>
                      <a:pt x="538" y="711"/>
                    </a:cubicBezTo>
                    <a:cubicBezTo>
                      <a:pt x="586" y="711"/>
                      <a:pt x="634" y="687"/>
                      <a:pt x="668" y="640"/>
                    </a:cubicBezTo>
                    <a:cubicBezTo>
                      <a:pt x="739" y="581"/>
                      <a:pt x="727" y="485"/>
                      <a:pt x="668" y="426"/>
                    </a:cubicBezTo>
                    <a:lnTo>
                      <a:pt x="299" y="45"/>
                    </a:lnTo>
                    <a:cubicBezTo>
                      <a:pt x="269" y="15"/>
                      <a:pt x="227" y="0"/>
                      <a:pt x="184" y="0"/>
                    </a:cubicBezTo>
                    <a:close/>
                  </a:path>
                </a:pathLst>
              </a:custGeom>
              <a:grpFill/>
              <a:ln>
                <a:noFill/>
              </a:ln>
            </p:spPr>
            <p:txBody>
              <a:bodyPr spcFirstLastPara="1" wrap="square" lIns="91425" tIns="91425" rIns="91425" bIns="91425" anchor="ctr" anchorCtr="0">
                <a:noAutofit/>
              </a:bodyPr>
              <a:lstStyle/>
              <a:p>
                <a:endParaRPr sz="1800" dirty="0"/>
              </a:p>
            </p:txBody>
          </p:sp>
        </p:grpSp>
      </p:grpSp>
      <p:grpSp>
        <p:nvGrpSpPr>
          <p:cNvPr id="83" name="Google Shape;13879;p63"/>
          <p:cNvGrpSpPr/>
          <p:nvPr/>
        </p:nvGrpSpPr>
        <p:grpSpPr>
          <a:xfrm>
            <a:off x="957036" y="5218301"/>
            <a:ext cx="534303" cy="526817"/>
            <a:chOff x="5352728" y="1990239"/>
            <a:chExt cx="327091" cy="322508"/>
          </a:xfrm>
          <a:solidFill>
            <a:schemeClr val="accent1">
              <a:lumMod val="75000"/>
            </a:schemeClr>
          </a:solidFill>
        </p:grpSpPr>
        <p:sp>
          <p:nvSpPr>
            <p:cNvPr id="93" name="Google Shape;13880;p63"/>
            <p:cNvSpPr/>
            <p:nvPr/>
          </p:nvSpPr>
          <p:spPr>
            <a:xfrm>
              <a:off x="5575935" y="2093297"/>
              <a:ext cx="103885" cy="217923"/>
            </a:xfrm>
            <a:custGeom>
              <a:avLst/>
              <a:gdLst/>
              <a:ahLst/>
              <a:cxnLst/>
              <a:rect l="l" t="t" r="r" b="b"/>
              <a:pathLst>
                <a:path w="3264" h="6847" extrusionOk="0">
                  <a:moveTo>
                    <a:pt x="1084" y="322"/>
                  </a:moveTo>
                  <a:cubicBezTo>
                    <a:pt x="1144" y="322"/>
                    <a:pt x="1203" y="358"/>
                    <a:pt x="1203" y="441"/>
                  </a:cubicBezTo>
                  <a:lnTo>
                    <a:pt x="1203" y="513"/>
                  </a:lnTo>
                  <a:lnTo>
                    <a:pt x="1203" y="1061"/>
                  </a:lnTo>
                  <a:cubicBezTo>
                    <a:pt x="1203" y="1156"/>
                    <a:pt x="1275" y="1227"/>
                    <a:pt x="1370" y="1227"/>
                  </a:cubicBezTo>
                  <a:cubicBezTo>
                    <a:pt x="1453" y="1227"/>
                    <a:pt x="1537" y="1156"/>
                    <a:pt x="1537" y="1061"/>
                  </a:cubicBezTo>
                  <a:lnTo>
                    <a:pt x="1537" y="537"/>
                  </a:lnTo>
                  <a:cubicBezTo>
                    <a:pt x="1549" y="513"/>
                    <a:pt x="1596" y="477"/>
                    <a:pt x="1632" y="477"/>
                  </a:cubicBezTo>
                  <a:lnTo>
                    <a:pt x="1656" y="477"/>
                  </a:lnTo>
                  <a:cubicBezTo>
                    <a:pt x="1715" y="477"/>
                    <a:pt x="1775" y="525"/>
                    <a:pt x="1775" y="596"/>
                  </a:cubicBezTo>
                  <a:lnTo>
                    <a:pt x="1775" y="632"/>
                  </a:lnTo>
                  <a:lnTo>
                    <a:pt x="1775" y="1061"/>
                  </a:lnTo>
                  <a:cubicBezTo>
                    <a:pt x="1775" y="1156"/>
                    <a:pt x="1846" y="1227"/>
                    <a:pt x="1930" y="1227"/>
                  </a:cubicBezTo>
                  <a:cubicBezTo>
                    <a:pt x="2025" y="1227"/>
                    <a:pt x="2096" y="1156"/>
                    <a:pt x="2096" y="1061"/>
                  </a:cubicBezTo>
                  <a:lnTo>
                    <a:pt x="2096" y="656"/>
                  </a:lnTo>
                  <a:cubicBezTo>
                    <a:pt x="2108" y="620"/>
                    <a:pt x="2156" y="596"/>
                    <a:pt x="2203" y="596"/>
                  </a:cubicBezTo>
                  <a:lnTo>
                    <a:pt x="2215" y="596"/>
                  </a:lnTo>
                  <a:cubicBezTo>
                    <a:pt x="2275" y="596"/>
                    <a:pt x="2334" y="644"/>
                    <a:pt x="2334" y="715"/>
                  </a:cubicBezTo>
                  <a:lnTo>
                    <a:pt x="2334" y="822"/>
                  </a:lnTo>
                  <a:lnTo>
                    <a:pt x="2334" y="1156"/>
                  </a:lnTo>
                  <a:cubicBezTo>
                    <a:pt x="2334" y="1239"/>
                    <a:pt x="2406" y="1311"/>
                    <a:pt x="2501" y="1311"/>
                  </a:cubicBezTo>
                  <a:cubicBezTo>
                    <a:pt x="2584" y="1311"/>
                    <a:pt x="2668" y="1239"/>
                    <a:pt x="2668" y="1156"/>
                  </a:cubicBezTo>
                  <a:lnTo>
                    <a:pt x="2668" y="822"/>
                  </a:lnTo>
                  <a:cubicBezTo>
                    <a:pt x="2668" y="763"/>
                    <a:pt x="2703" y="703"/>
                    <a:pt x="2787" y="703"/>
                  </a:cubicBezTo>
                  <a:lnTo>
                    <a:pt x="2799" y="703"/>
                  </a:lnTo>
                  <a:cubicBezTo>
                    <a:pt x="2858" y="703"/>
                    <a:pt x="2918" y="751"/>
                    <a:pt x="2918" y="822"/>
                  </a:cubicBezTo>
                  <a:lnTo>
                    <a:pt x="2918" y="1584"/>
                  </a:lnTo>
                  <a:lnTo>
                    <a:pt x="2918" y="1596"/>
                  </a:lnTo>
                  <a:cubicBezTo>
                    <a:pt x="2930" y="1787"/>
                    <a:pt x="2918" y="2346"/>
                    <a:pt x="2632" y="2596"/>
                  </a:cubicBezTo>
                  <a:cubicBezTo>
                    <a:pt x="2608" y="2620"/>
                    <a:pt x="2572" y="2668"/>
                    <a:pt x="2572" y="2715"/>
                  </a:cubicBezTo>
                  <a:lnTo>
                    <a:pt x="2572" y="3216"/>
                  </a:lnTo>
                  <a:lnTo>
                    <a:pt x="1025" y="3216"/>
                  </a:lnTo>
                  <a:lnTo>
                    <a:pt x="1025" y="2858"/>
                  </a:lnTo>
                  <a:cubicBezTo>
                    <a:pt x="1025" y="2823"/>
                    <a:pt x="1001" y="2763"/>
                    <a:pt x="965" y="2727"/>
                  </a:cubicBezTo>
                  <a:cubicBezTo>
                    <a:pt x="929" y="2727"/>
                    <a:pt x="394" y="2311"/>
                    <a:pt x="358" y="1870"/>
                  </a:cubicBezTo>
                  <a:cubicBezTo>
                    <a:pt x="346" y="1608"/>
                    <a:pt x="334" y="1287"/>
                    <a:pt x="417" y="1215"/>
                  </a:cubicBezTo>
                  <a:cubicBezTo>
                    <a:pt x="453" y="1189"/>
                    <a:pt x="496" y="1175"/>
                    <a:pt x="560" y="1175"/>
                  </a:cubicBezTo>
                  <a:cubicBezTo>
                    <a:pt x="581" y="1175"/>
                    <a:pt x="605" y="1177"/>
                    <a:pt x="632" y="1180"/>
                  </a:cubicBezTo>
                  <a:lnTo>
                    <a:pt x="632" y="1406"/>
                  </a:lnTo>
                  <a:cubicBezTo>
                    <a:pt x="632" y="1489"/>
                    <a:pt x="703" y="1572"/>
                    <a:pt x="787" y="1572"/>
                  </a:cubicBezTo>
                  <a:cubicBezTo>
                    <a:pt x="882" y="1572"/>
                    <a:pt x="953" y="1489"/>
                    <a:pt x="953" y="1406"/>
                  </a:cubicBezTo>
                  <a:lnTo>
                    <a:pt x="953" y="441"/>
                  </a:lnTo>
                  <a:cubicBezTo>
                    <a:pt x="953" y="382"/>
                    <a:pt x="1001" y="322"/>
                    <a:pt x="1072" y="322"/>
                  </a:cubicBezTo>
                  <a:close/>
                  <a:moveTo>
                    <a:pt x="2799" y="3537"/>
                  </a:moveTo>
                  <a:lnTo>
                    <a:pt x="2799" y="4037"/>
                  </a:lnTo>
                  <a:lnTo>
                    <a:pt x="751" y="4037"/>
                  </a:lnTo>
                  <a:lnTo>
                    <a:pt x="751" y="3537"/>
                  </a:lnTo>
                  <a:close/>
                  <a:moveTo>
                    <a:pt x="2799" y="4370"/>
                  </a:moveTo>
                  <a:lnTo>
                    <a:pt x="2799" y="6525"/>
                  </a:lnTo>
                  <a:lnTo>
                    <a:pt x="751" y="6525"/>
                  </a:lnTo>
                  <a:lnTo>
                    <a:pt x="751" y="4370"/>
                  </a:lnTo>
                  <a:close/>
                  <a:moveTo>
                    <a:pt x="1072" y="1"/>
                  </a:moveTo>
                  <a:cubicBezTo>
                    <a:pt x="834" y="1"/>
                    <a:pt x="644" y="203"/>
                    <a:pt x="644" y="429"/>
                  </a:cubicBezTo>
                  <a:lnTo>
                    <a:pt x="644" y="846"/>
                  </a:lnTo>
                  <a:cubicBezTo>
                    <a:pt x="621" y="845"/>
                    <a:pt x="600" y="844"/>
                    <a:pt x="579" y="844"/>
                  </a:cubicBezTo>
                  <a:cubicBezTo>
                    <a:pt x="433" y="844"/>
                    <a:pt x="321" y="880"/>
                    <a:pt x="227" y="953"/>
                  </a:cubicBezTo>
                  <a:cubicBezTo>
                    <a:pt x="1" y="1144"/>
                    <a:pt x="13" y="1525"/>
                    <a:pt x="48" y="1882"/>
                  </a:cubicBezTo>
                  <a:cubicBezTo>
                    <a:pt x="72" y="2370"/>
                    <a:pt x="525" y="2787"/>
                    <a:pt x="679" y="2930"/>
                  </a:cubicBezTo>
                  <a:lnTo>
                    <a:pt x="679" y="3216"/>
                  </a:lnTo>
                  <a:lnTo>
                    <a:pt x="596" y="3216"/>
                  </a:lnTo>
                  <a:cubicBezTo>
                    <a:pt x="513" y="3216"/>
                    <a:pt x="429" y="3287"/>
                    <a:pt x="429" y="3382"/>
                  </a:cubicBezTo>
                  <a:lnTo>
                    <a:pt x="429" y="4216"/>
                  </a:lnTo>
                  <a:lnTo>
                    <a:pt x="429" y="6692"/>
                  </a:lnTo>
                  <a:cubicBezTo>
                    <a:pt x="429" y="6775"/>
                    <a:pt x="513" y="6847"/>
                    <a:pt x="596" y="6847"/>
                  </a:cubicBezTo>
                  <a:lnTo>
                    <a:pt x="2977" y="6847"/>
                  </a:lnTo>
                  <a:cubicBezTo>
                    <a:pt x="3061" y="6847"/>
                    <a:pt x="3144" y="6775"/>
                    <a:pt x="3144" y="6692"/>
                  </a:cubicBezTo>
                  <a:lnTo>
                    <a:pt x="3144" y="4204"/>
                  </a:lnTo>
                  <a:lnTo>
                    <a:pt x="3144" y="3370"/>
                  </a:lnTo>
                  <a:cubicBezTo>
                    <a:pt x="3120" y="3275"/>
                    <a:pt x="3049" y="3204"/>
                    <a:pt x="2965" y="3204"/>
                  </a:cubicBezTo>
                  <a:lnTo>
                    <a:pt x="2858" y="3204"/>
                  </a:lnTo>
                  <a:lnTo>
                    <a:pt x="2858" y="2763"/>
                  </a:lnTo>
                  <a:cubicBezTo>
                    <a:pt x="3263" y="2358"/>
                    <a:pt x="3215" y="1644"/>
                    <a:pt x="3204" y="1549"/>
                  </a:cubicBezTo>
                  <a:lnTo>
                    <a:pt x="3204" y="810"/>
                  </a:lnTo>
                  <a:cubicBezTo>
                    <a:pt x="3204" y="572"/>
                    <a:pt x="3013" y="382"/>
                    <a:pt x="2763" y="382"/>
                  </a:cubicBezTo>
                  <a:lnTo>
                    <a:pt x="2751" y="382"/>
                  </a:lnTo>
                  <a:cubicBezTo>
                    <a:pt x="2680" y="382"/>
                    <a:pt x="2608" y="394"/>
                    <a:pt x="2549" y="441"/>
                  </a:cubicBezTo>
                  <a:cubicBezTo>
                    <a:pt x="2465" y="334"/>
                    <a:pt x="2334" y="275"/>
                    <a:pt x="2203" y="275"/>
                  </a:cubicBezTo>
                  <a:lnTo>
                    <a:pt x="2191" y="275"/>
                  </a:lnTo>
                  <a:cubicBezTo>
                    <a:pt x="2120" y="275"/>
                    <a:pt x="2037" y="287"/>
                    <a:pt x="1977" y="322"/>
                  </a:cubicBezTo>
                  <a:cubicBezTo>
                    <a:pt x="1906" y="227"/>
                    <a:pt x="1787" y="168"/>
                    <a:pt x="1656" y="168"/>
                  </a:cubicBezTo>
                  <a:lnTo>
                    <a:pt x="1632" y="168"/>
                  </a:lnTo>
                  <a:cubicBezTo>
                    <a:pt x="1572" y="168"/>
                    <a:pt x="1525" y="179"/>
                    <a:pt x="1453" y="203"/>
                  </a:cubicBezTo>
                  <a:cubicBezTo>
                    <a:pt x="1382" y="84"/>
                    <a:pt x="1251" y="1"/>
                    <a:pt x="1084" y="1"/>
                  </a:cubicBezTo>
                  <a:close/>
                </a:path>
              </a:pathLst>
            </a:custGeom>
            <a:grpFill/>
            <a:ln>
              <a:noFill/>
            </a:ln>
          </p:spPr>
          <p:txBody>
            <a:bodyPr spcFirstLastPara="1" wrap="square" lIns="91425" tIns="91425" rIns="91425" bIns="91425" anchor="ctr" anchorCtr="0">
              <a:noAutofit/>
            </a:bodyPr>
            <a:lstStyle/>
            <a:p>
              <a:endParaRPr sz="1800" dirty="0"/>
            </a:p>
          </p:txBody>
        </p:sp>
        <p:sp>
          <p:nvSpPr>
            <p:cNvPr id="94" name="Google Shape;13881;p63"/>
            <p:cNvSpPr/>
            <p:nvPr/>
          </p:nvSpPr>
          <p:spPr>
            <a:xfrm>
              <a:off x="5426250" y="1990239"/>
              <a:ext cx="191029" cy="322508"/>
            </a:xfrm>
            <a:custGeom>
              <a:avLst/>
              <a:gdLst/>
              <a:ahLst/>
              <a:cxnLst/>
              <a:rect l="l" t="t" r="r" b="b"/>
              <a:pathLst>
                <a:path w="6002" h="10133" extrusionOk="0">
                  <a:moveTo>
                    <a:pt x="584" y="298"/>
                  </a:moveTo>
                  <a:lnTo>
                    <a:pt x="977" y="322"/>
                  </a:lnTo>
                  <a:lnTo>
                    <a:pt x="870" y="584"/>
                  </a:lnTo>
                  <a:lnTo>
                    <a:pt x="584" y="298"/>
                  </a:lnTo>
                  <a:close/>
                  <a:moveTo>
                    <a:pt x="1299" y="381"/>
                  </a:moveTo>
                  <a:lnTo>
                    <a:pt x="2322" y="810"/>
                  </a:lnTo>
                  <a:lnTo>
                    <a:pt x="2203" y="1239"/>
                  </a:lnTo>
                  <a:lnTo>
                    <a:pt x="1120" y="774"/>
                  </a:lnTo>
                  <a:lnTo>
                    <a:pt x="1299" y="381"/>
                  </a:lnTo>
                  <a:close/>
                  <a:moveTo>
                    <a:pt x="4739" y="1834"/>
                  </a:moveTo>
                  <a:lnTo>
                    <a:pt x="5097" y="1977"/>
                  </a:lnTo>
                  <a:lnTo>
                    <a:pt x="4918" y="2382"/>
                  </a:lnTo>
                  <a:lnTo>
                    <a:pt x="4620" y="2263"/>
                  </a:lnTo>
                  <a:cubicBezTo>
                    <a:pt x="4632" y="2251"/>
                    <a:pt x="4632" y="2227"/>
                    <a:pt x="4632" y="2227"/>
                  </a:cubicBezTo>
                  <a:lnTo>
                    <a:pt x="4739" y="1834"/>
                  </a:lnTo>
                  <a:close/>
                  <a:moveTo>
                    <a:pt x="5406" y="2108"/>
                  </a:moveTo>
                  <a:lnTo>
                    <a:pt x="5585" y="2191"/>
                  </a:lnTo>
                  <a:cubicBezTo>
                    <a:pt x="5609" y="2203"/>
                    <a:pt x="5632" y="2215"/>
                    <a:pt x="5644" y="2251"/>
                  </a:cubicBezTo>
                  <a:cubicBezTo>
                    <a:pt x="5656" y="2274"/>
                    <a:pt x="5656" y="2298"/>
                    <a:pt x="5644" y="2322"/>
                  </a:cubicBezTo>
                  <a:lnTo>
                    <a:pt x="5549" y="2524"/>
                  </a:lnTo>
                  <a:cubicBezTo>
                    <a:pt x="5537" y="2560"/>
                    <a:pt x="5525" y="2572"/>
                    <a:pt x="5490" y="2584"/>
                  </a:cubicBezTo>
                  <a:cubicBezTo>
                    <a:pt x="5478" y="2590"/>
                    <a:pt x="5463" y="2593"/>
                    <a:pt x="5449" y="2593"/>
                  </a:cubicBezTo>
                  <a:cubicBezTo>
                    <a:pt x="5436" y="2593"/>
                    <a:pt x="5424" y="2590"/>
                    <a:pt x="5418" y="2584"/>
                  </a:cubicBezTo>
                  <a:lnTo>
                    <a:pt x="5228" y="2513"/>
                  </a:lnTo>
                  <a:lnTo>
                    <a:pt x="5406" y="2108"/>
                  </a:lnTo>
                  <a:close/>
                  <a:moveTo>
                    <a:pt x="2906" y="405"/>
                  </a:moveTo>
                  <a:cubicBezTo>
                    <a:pt x="2930" y="405"/>
                    <a:pt x="2965" y="429"/>
                    <a:pt x="2977" y="441"/>
                  </a:cubicBezTo>
                  <a:cubicBezTo>
                    <a:pt x="2989" y="477"/>
                    <a:pt x="2989" y="500"/>
                    <a:pt x="2989" y="536"/>
                  </a:cubicBezTo>
                  <a:lnTo>
                    <a:pt x="2977" y="608"/>
                  </a:lnTo>
                  <a:lnTo>
                    <a:pt x="2787" y="1262"/>
                  </a:lnTo>
                  <a:cubicBezTo>
                    <a:pt x="2751" y="1358"/>
                    <a:pt x="2811" y="1441"/>
                    <a:pt x="2882" y="1453"/>
                  </a:cubicBezTo>
                  <a:lnTo>
                    <a:pt x="2930" y="1453"/>
                  </a:lnTo>
                  <a:cubicBezTo>
                    <a:pt x="3001" y="1453"/>
                    <a:pt x="3061" y="1417"/>
                    <a:pt x="3084" y="1334"/>
                  </a:cubicBezTo>
                  <a:lnTo>
                    <a:pt x="3263" y="703"/>
                  </a:lnTo>
                  <a:cubicBezTo>
                    <a:pt x="3287" y="667"/>
                    <a:pt x="3335" y="655"/>
                    <a:pt x="3382" y="655"/>
                  </a:cubicBezTo>
                  <a:lnTo>
                    <a:pt x="3394" y="655"/>
                  </a:lnTo>
                  <a:cubicBezTo>
                    <a:pt x="3418" y="655"/>
                    <a:pt x="3454" y="679"/>
                    <a:pt x="3465" y="703"/>
                  </a:cubicBezTo>
                  <a:cubicBezTo>
                    <a:pt x="3477" y="727"/>
                    <a:pt x="3477" y="762"/>
                    <a:pt x="3477" y="786"/>
                  </a:cubicBezTo>
                  <a:lnTo>
                    <a:pt x="3323" y="1358"/>
                  </a:lnTo>
                  <a:cubicBezTo>
                    <a:pt x="3287" y="1441"/>
                    <a:pt x="3346" y="1536"/>
                    <a:pt x="3418" y="1548"/>
                  </a:cubicBezTo>
                  <a:lnTo>
                    <a:pt x="3465" y="1548"/>
                  </a:lnTo>
                  <a:cubicBezTo>
                    <a:pt x="3537" y="1548"/>
                    <a:pt x="3596" y="1501"/>
                    <a:pt x="3620" y="1429"/>
                  </a:cubicBezTo>
                  <a:lnTo>
                    <a:pt x="3763" y="905"/>
                  </a:lnTo>
                  <a:cubicBezTo>
                    <a:pt x="3794" y="885"/>
                    <a:pt x="3825" y="855"/>
                    <a:pt x="3863" y="855"/>
                  </a:cubicBezTo>
                  <a:cubicBezTo>
                    <a:pt x="3869" y="855"/>
                    <a:pt x="3876" y="856"/>
                    <a:pt x="3882" y="858"/>
                  </a:cubicBezTo>
                  <a:lnTo>
                    <a:pt x="3894" y="858"/>
                  </a:lnTo>
                  <a:cubicBezTo>
                    <a:pt x="3954" y="881"/>
                    <a:pt x="4001" y="941"/>
                    <a:pt x="3989" y="1000"/>
                  </a:cubicBezTo>
                  <a:lnTo>
                    <a:pt x="3954" y="1096"/>
                  </a:lnTo>
                  <a:lnTo>
                    <a:pt x="3823" y="1536"/>
                  </a:lnTo>
                  <a:cubicBezTo>
                    <a:pt x="3799" y="1620"/>
                    <a:pt x="3835" y="1703"/>
                    <a:pt x="3930" y="1739"/>
                  </a:cubicBezTo>
                  <a:lnTo>
                    <a:pt x="3977" y="1739"/>
                  </a:lnTo>
                  <a:cubicBezTo>
                    <a:pt x="4049" y="1739"/>
                    <a:pt x="4108" y="1691"/>
                    <a:pt x="4120" y="1620"/>
                  </a:cubicBezTo>
                  <a:lnTo>
                    <a:pt x="4251" y="1167"/>
                  </a:lnTo>
                  <a:cubicBezTo>
                    <a:pt x="4272" y="1115"/>
                    <a:pt x="4320" y="1082"/>
                    <a:pt x="4371" y="1082"/>
                  </a:cubicBezTo>
                  <a:cubicBezTo>
                    <a:pt x="4379" y="1082"/>
                    <a:pt x="4386" y="1082"/>
                    <a:pt x="4394" y="1084"/>
                  </a:cubicBezTo>
                  <a:lnTo>
                    <a:pt x="4406" y="1084"/>
                  </a:lnTo>
                  <a:cubicBezTo>
                    <a:pt x="4466" y="1096"/>
                    <a:pt x="4513" y="1155"/>
                    <a:pt x="4489" y="1215"/>
                  </a:cubicBezTo>
                  <a:lnTo>
                    <a:pt x="4251" y="2084"/>
                  </a:lnTo>
                  <a:lnTo>
                    <a:pt x="4251" y="2096"/>
                  </a:lnTo>
                  <a:cubicBezTo>
                    <a:pt x="4323" y="2191"/>
                    <a:pt x="4216" y="2870"/>
                    <a:pt x="3811" y="3084"/>
                  </a:cubicBezTo>
                  <a:cubicBezTo>
                    <a:pt x="3751" y="3108"/>
                    <a:pt x="3727" y="3167"/>
                    <a:pt x="3727" y="3227"/>
                  </a:cubicBezTo>
                  <a:lnTo>
                    <a:pt x="3727" y="3715"/>
                  </a:lnTo>
                  <a:lnTo>
                    <a:pt x="2192" y="3715"/>
                  </a:lnTo>
                  <a:lnTo>
                    <a:pt x="2192" y="2941"/>
                  </a:lnTo>
                  <a:cubicBezTo>
                    <a:pt x="2192" y="2905"/>
                    <a:pt x="2180" y="2870"/>
                    <a:pt x="2144" y="2846"/>
                  </a:cubicBezTo>
                  <a:cubicBezTo>
                    <a:pt x="2144" y="2846"/>
                    <a:pt x="1715" y="2310"/>
                    <a:pt x="1787" y="1870"/>
                  </a:cubicBezTo>
                  <a:cubicBezTo>
                    <a:pt x="1822" y="1739"/>
                    <a:pt x="1834" y="1572"/>
                    <a:pt x="1870" y="1453"/>
                  </a:cubicBezTo>
                  <a:lnTo>
                    <a:pt x="2168" y="1572"/>
                  </a:lnTo>
                  <a:cubicBezTo>
                    <a:pt x="2192" y="1620"/>
                    <a:pt x="2239" y="1667"/>
                    <a:pt x="2275" y="1679"/>
                  </a:cubicBezTo>
                  <a:cubicBezTo>
                    <a:pt x="2294" y="1686"/>
                    <a:pt x="2312" y="1690"/>
                    <a:pt x="2330" y="1690"/>
                  </a:cubicBezTo>
                  <a:cubicBezTo>
                    <a:pt x="2401" y="1690"/>
                    <a:pt x="2456" y="1636"/>
                    <a:pt x="2465" y="1560"/>
                  </a:cubicBezTo>
                  <a:lnTo>
                    <a:pt x="2751" y="489"/>
                  </a:lnTo>
                  <a:cubicBezTo>
                    <a:pt x="2751" y="465"/>
                    <a:pt x="2787" y="429"/>
                    <a:pt x="2799" y="417"/>
                  </a:cubicBezTo>
                  <a:cubicBezTo>
                    <a:pt x="2834" y="405"/>
                    <a:pt x="2858" y="405"/>
                    <a:pt x="2882" y="405"/>
                  </a:cubicBezTo>
                  <a:close/>
                  <a:moveTo>
                    <a:pt x="3942" y="4048"/>
                  </a:moveTo>
                  <a:lnTo>
                    <a:pt x="3942" y="4549"/>
                  </a:lnTo>
                  <a:lnTo>
                    <a:pt x="1894" y="4549"/>
                  </a:lnTo>
                  <a:lnTo>
                    <a:pt x="1894" y="4048"/>
                  </a:lnTo>
                  <a:close/>
                  <a:moveTo>
                    <a:pt x="191" y="0"/>
                  </a:moveTo>
                  <a:cubicBezTo>
                    <a:pt x="120" y="0"/>
                    <a:pt x="60" y="24"/>
                    <a:pt x="36" y="84"/>
                  </a:cubicBezTo>
                  <a:cubicBezTo>
                    <a:pt x="1" y="143"/>
                    <a:pt x="13" y="227"/>
                    <a:pt x="60" y="262"/>
                  </a:cubicBezTo>
                  <a:lnTo>
                    <a:pt x="822" y="1012"/>
                  </a:lnTo>
                  <a:lnTo>
                    <a:pt x="834" y="1024"/>
                  </a:lnTo>
                  <a:lnTo>
                    <a:pt x="846" y="1024"/>
                  </a:lnTo>
                  <a:cubicBezTo>
                    <a:pt x="870" y="1036"/>
                    <a:pt x="894" y="1060"/>
                    <a:pt x="906" y="1060"/>
                  </a:cubicBezTo>
                  <a:lnTo>
                    <a:pt x="1596" y="1358"/>
                  </a:lnTo>
                  <a:cubicBezTo>
                    <a:pt x="1549" y="1501"/>
                    <a:pt x="1501" y="1679"/>
                    <a:pt x="1489" y="1846"/>
                  </a:cubicBezTo>
                  <a:cubicBezTo>
                    <a:pt x="1406" y="2346"/>
                    <a:pt x="1763" y="2870"/>
                    <a:pt x="1870" y="3036"/>
                  </a:cubicBezTo>
                  <a:lnTo>
                    <a:pt x="1870" y="3763"/>
                  </a:lnTo>
                  <a:lnTo>
                    <a:pt x="1739" y="3763"/>
                  </a:lnTo>
                  <a:cubicBezTo>
                    <a:pt x="1656" y="3763"/>
                    <a:pt x="1572" y="3834"/>
                    <a:pt x="1572" y="3929"/>
                  </a:cubicBezTo>
                  <a:lnTo>
                    <a:pt x="1572" y="4763"/>
                  </a:lnTo>
                  <a:lnTo>
                    <a:pt x="1572" y="9966"/>
                  </a:lnTo>
                  <a:cubicBezTo>
                    <a:pt x="1572" y="10061"/>
                    <a:pt x="1656" y="10133"/>
                    <a:pt x="1739" y="10133"/>
                  </a:cubicBezTo>
                  <a:lnTo>
                    <a:pt x="4120" y="10133"/>
                  </a:lnTo>
                  <a:cubicBezTo>
                    <a:pt x="4216" y="10133"/>
                    <a:pt x="4287" y="10061"/>
                    <a:pt x="4287" y="9966"/>
                  </a:cubicBezTo>
                  <a:lnTo>
                    <a:pt x="4287" y="5942"/>
                  </a:lnTo>
                  <a:cubicBezTo>
                    <a:pt x="4287" y="5846"/>
                    <a:pt x="4216" y="5775"/>
                    <a:pt x="4120" y="5775"/>
                  </a:cubicBezTo>
                  <a:cubicBezTo>
                    <a:pt x="4037" y="5775"/>
                    <a:pt x="3954" y="5846"/>
                    <a:pt x="3954" y="5942"/>
                  </a:cubicBezTo>
                  <a:lnTo>
                    <a:pt x="3954" y="9811"/>
                  </a:lnTo>
                  <a:lnTo>
                    <a:pt x="1906" y="9811"/>
                  </a:lnTo>
                  <a:lnTo>
                    <a:pt x="1906" y="4930"/>
                  </a:lnTo>
                  <a:lnTo>
                    <a:pt x="3954" y="4930"/>
                  </a:lnTo>
                  <a:lnTo>
                    <a:pt x="3954" y="5191"/>
                  </a:lnTo>
                  <a:lnTo>
                    <a:pt x="3954" y="5370"/>
                  </a:lnTo>
                  <a:cubicBezTo>
                    <a:pt x="3954" y="5465"/>
                    <a:pt x="4037" y="5537"/>
                    <a:pt x="4120" y="5537"/>
                  </a:cubicBezTo>
                  <a:cubicBezTo>
                    <a:pt x="4216" y="5537"/>
                    <a:pt x="4287" y="5465"/>
                    <a:pt x="4287" y="5370"/>
                  </a:cubicBezTo>
                  <a:lnTo>
                    <a:pt x="4287" y="5191"/>
                  </a:lnTo>
                  <a:lnTo>
                    <a:pt x="4287" y="4715"/>
                  </a:lnTo>
                  <a:lnTo>
                    <a:pt x="4287" y="3882"/>
                  </a:lnTo>
                  <a:cubicBezTo>
                    <a:pt x="4287" y="3787"/>
                    <a:pt x="4216" y="3715"/>
                    <a:pt x="4120" y="3715"/>
                  </a:cubicBezTo>
                  <a:lnTo>
                    <a:pt x="4049" y="3715"/>
                  </a:lnTo>
                  <a:lnTo>
                    <a:pt x="4049" y="3298"/>
                  </a:lnTo>
                  <a:cubicBezTo>
                    <a:pt x="4323" y="3120"/>
                    <a:pt x="4466" y="2810"/>
                    <a:pt x="4549" y="2572"/>
                  </a:cubicBezTo>
                  <a:lnTo>
                    <a:pt x="5299" y="2882"/>
                  </a:lnTo>
                  <a:cubicBezTo>
                    <a:pt x="5359" y="2917"/>
                    <a:pt x="5406" y="2917"/>
                    <a:pt x="5466" y="2917"/>
                  </a:cubicBezTo>
                  <a:cubicBezTo>
                    <a:pt x="5525" y="2917"/>
                    <a:pt x="5561" y="2905"/>
                    <a:pt x="5621" y="2882"/>
                  </a:cubicBezTo>
                  <a:cubicBezTo>
                    <a:pt x="5728" y="2846"/>
                    <a:pt x="5823" y="2763"/>
                    <a:pt x="5859" y="2667"/>
                  </a:cubicBezTo>
                  <a:lnTo>
                    <a:pt x="5954" y="2453"/>
                  </a:lnTo>
                  <a:cubicBezTo>
                    <a:pt x="6002" y="2346"/>
                    <a:pt x="6002" y="2227"/>
                    <a:pt x="5954" y="2132"/>
                  </a:cubicBezTo>
                  <a:cubicBezTo>
                    <a:pt x="5906" y="2024"/>
                    <a:pt x="5835" y="1929"/>
                    <a:pt x="5728" y="1893"/>
                  </a:cubicBezTo>
                  <a:lnTo>
                    <a:pt x="4847" y="1512"/>
                  </a:lnTo>
                  <a:lnTo>
                    <a:pt x="4894" y="1370"/>
                  </a:lnTo>
                  <a:cubicBezTo>
                    <a:pt x="4930" y="1251"/>
                    <a:pt x="4906" y="1131"/>
                    <a:pt x="4835" y="1036"/>
                  </a:cubicBezTo>
                  <a:cubicBezTo>
                    <a:pt x="4775" y="941"/>
                    <a:pt x="4668" y="881"/>
                    <a:pt x="4573" y="846"/>
                  </a:cubicBezTo>
                  <a:lnTo>
                    <a:pt x="4549" y="846"/>
                  </a:lnTo>
                  <a:cubicBezTo>
                    <a:pt x="4513" y="840"/>
                    <a:pt x="4478" y="837"/>
                    <a:pt x="4442" y="837"/>
                  </a:cubicBezTo>
                  <a:cubicBezTo>
                    <a:pt x="4406" y="837"/>
                    <a:pt x="4370" y="840"/>
                    <a:pt x="4335" y="846"/>
                  </a:cubicBezTo>
                  <a:cubicBezTo>
                    <a:pt x="4275" y="727"/>
                    <a:pt x="4168" y="643"/>
                    <a:pt x="4037" y="608"/>
                  </a:cubicBezTo>
                  <a:lnTo>
                    <a:pt x="4013" y="608"/>
                  </a:lnTo>
                  <a:cubicBezTo>
                    <a:pt x="3977" y="602"/>
                    <a:pt x="3942" y="599"/>
                    <a:pt x="3907" y="599"/>
                  </a:cubicBezTo>
                  <a:cubicBezTo>
                    <a:pt x="3873" y="599"/>
                    <a:pt x="3841" y="602"/>
                    <a:pt x="3811" y="608"/>
                  </a:cubicBezTo>
                  <a:cubicBezTo>
                    <a:pt x="3811" y="596"/>
                    <a:pt x="3799" y="596"/>
                    <a:pt x="3799" y="584"/>
                  </a:cubicBezTo>
                  <a:cubicBezTo>
                    <a:pt x="3739" y="477"/>
                    <a:pt x="3632" y="417"/>
                    <a:pt x="3525" y="381"/>
                  </a:cubicBezTo>
                  <a:lnTo>
                    <a:pt x="3513" y="381"/>
                  </a:lnTo>
                  <a:cubicBezTo>
                    <a:pt x="3483" y="375"/>
                    <a:pt x="3454" y="372"/>
                    <a:pt x="3424" y="372"/>
                  </a:cubicBezTo>
                  <a:cubicBezTo>
                    <a:pt x="3394" y="372"/>
                    <a:pt x="3364" y="375"/>
                    <a:pt x="3335" y="381"/>
                  </a:cubicBezTo>
                  <a:cubicBezTo>
                    <a:pt x="3323" y="358"/>
                    <a:pt x="3299" y="322"/>
                    <a:pt x="3287" y="310"/>
                  </a:cubicBezTo>
                  <a:cubicBezTo>
                    <a:pt x="3227" y="203"/>
                    <a:pt x="3120" y="143"/>
                    <a:pt x="3025" y="119"/>
                  </a:cubicBezTo>
                  <a:lnTo>
                    <a:pt x="3001" y="119"/>
                  </a:lnTo>
                  <a:cubicBezTo>
                    <a:pt x="2964" y="108"/>
                    <a:pt x="2927" y="103"/>
                    <a:pt x="2892" y="103"/>
                  </a:cubicBezTo>
                  <a:cubicBezTo>
                    <a:pt x="2812" y="103"/>
                    <a:pt x="2737" y="130"/>
                    <a:pt x="2680" y="179"/>
                  </a:cubicBezTo>
                  <a:cubicBezTo>
                    <a:pt x="2573" y="238"/>
                    <a:pt x="2513" y="346"/>
                    <a:pt x="2489" y="441"/>
                  </a:cubicBezTo>
                  <a:lnTo>
                    <a:pt x="2453" y="548"/>
                  </a:lnTo>
                  <a:lnTo>
                    <a:pt x="1322" y="72"/>
                  </a:lnTo>
                  <a:lnTo>
                    <a:pt x="1263" y="72"/>
                  </a:lnTo>
                  <a:lnTo>
                    <a:pt x="191" y="0"/>
                  </a:lnTo>
                  <a:close/>
                </a:path>
              </a:pathLst>
            </a:custGeom>
            <a:grpFill/>
            <a:ln>
              <a:noFill/>
            </a:ln>
          </p:spPr>
          <p:txBody>
            <a:bodyPr spcFirstLastPara="1" wrap="square" lIns="91425" tIns="91425" rIns="91425" bIns="91425" anchor="ctr" anchorCtr="0">
              <a:noAutofit/>
            </a:bodyPr>
            <a:lstStyle/>
            <a:p>
              <a:endParaRPr sz="1800" dirty="0"/>
            </a:p>
          </p:txBody>
        </p:sp>
        <p:sp>
          <p:nvSpPr>
            <p:cNvPr id="95" name="Google Shape;13882;p63"/>
            <p:cNvSpPr/>
            <p:nvPr/>
          </p:nvSpPr>
          <p:spPr>
            <a:xfrm>
              <a:off x="5352728" y="2121719"/>
              <a:ext cx="103503" cy="189501"/>
            </a:xfrm>
            <a:custGeom>
              <a:avLst/>
              <a:gdLst/>
              <a:ahLst/>
              <a:cxnLst/>
              <a:rect l="l" t="t" r="r" b="b"/>
              <a:pathLst>
                <a:path w="3252" h="5954" extrusionOk="0">
                  <a:moveTo>
                    <a:pt x="1073" y="322"/>
                  </a:moveTo>
                  <a:cubicBezTo>
                    <a:pt x="1132" y="322"/>
                    <a:pt x="1192" y="358"/>
                    <a:pt x="1192" y="441"/>
                  </a:cubicBezTo>
                  <a:lnTo>
                    <a:pt x="1192" y="513"/>
                  </a:lnTo>
                  <a:lnTo>
                    <a:pt x="1192" y="1060"/>
                  </a:lnTo>
                  <a:cubicBezTo>
                    <a:pt x="1192" y="1156"/>
                    <a:pt x="1263" y="1227"/>
                    <a:pt x="1358" y="1227"/>
                  </a:cubicBezTo>
                  <a:cubicBezTo>
                    <a:pt x="1442" y="1227"/>
                    <a:pt x="1525" y="1156"/>
                    <a:pt x="1525" y="1060"/>
                  </a:cubicBezTo>
                  <a:lnTo>
                    <a:pt x="1525" y="537"/>
                  </a:lnTo>
                  <a:cubicBezTo>
                    <a:pt x="1537" y="513"/>
                    <a:pt x="1584" y="477"/>
                    <a:pt x="1620" y="477"/>
                  </a:cubicBezTo>
                  <a:lnTo>
                    <a:pt x="1644" y="477"/>
                  </a:lnTo>
                  <a:cubicBezTo>
                    <a:pt x="1704" y="477"/>
                    <a:pt x="1763" y="525"/>
                    <a:pt x="1763" y="596"/>
                  </a:cubicBezTo>
                  <a:lnTo>
                    <a:pt x="1763" y="632"/>
                  </a:lnTo>
                  <a:lnTo>
                    <a:pt x="1763" y="1060"/>
                  </a:lnTo>
                  <a:cubicBezTo>
                    <a:pt x="1763" y="1156"/>
                    <a:pt x="1835" y="1227"/>
                    <a:pt x="1918" y="1227"/>
                  </a:cubicBezTo>
                  <a:cubicBezTo>
                    <a:pt x="2013" y="1227"/>
                    <a:pt x="2085" y="1156"/>
                    <a:pt x="2085" y="1060"/>
                  </a:cubicBezTo>
                  <a:lnTo>
                    <a:pt x="2085" y="656"/>
                  </a:lnTo>
                  <a:cubicBezTo>
                    <a:pt x="2096" y="620"/>
                    <a:pt x="2144" y="596"/>
                    <a:pt x="2192" y="596"/>
                  </a:cubicBezTo>
                  <a:lnTo>
                    <a:pt x="2204" y="596"/>
                  </a:lnTo>
                  <a:cubicBezTo>
                    <a:pt x="2263" y="596"/>
                    <a:pt x="2323" y="644"/>
                    <a:pt x="2323" y="715"/>
                  </a:cubicBezTo>
                  <a:lnTo>
                    <a:pt x="2323" y="822"/>
                  </a:lnTo>
                  <a:lnTo>
                    <a:pt x="2323" y="1156"/>
                  </a:lnTo>
                  <a:cubicBezTo>
                    <a:pt x="2323" y="1239"/>
                    <a:pt x="2394" y="1311"/>
                    <a:pt x="2489" y="1311"/>
                  </a:cubicBezTo>
                  <a:cubicBezTo>
                    <a:pt x="2573" y="1311"/>
                    <a:pt x="2656" y="1239"/>
                    <a:pt x="2656" y="1156"/>
                  </a:cubicBezTo>
                  <a:lnTo>
                    <a:pt x="2656" y="822"/>
                  </a:lnTo>
                  <a:cubicBezTo>
                    <a:pt x="2656" y="763"/>
                    <a:pt x="2692" y="703"/>
                    <a:pt x="2775" y="703"/>
                  </a:cubicBezTo>
                  <a:lnTo>
                    <a:pt x="2787" y="703"/>
                  </a:lnTo>
                  <a:cubicBezTo>
                    <a:pt x="2847" y="703"/>
                    <a:pt x="2906" y="751"/>
                    <a:pt x="2906" y="822"/>
                  </a:cubicBezTo>
                  <a:lnTo>
                    <a:pt x="2906" y="1584"/>
                  </a:lnTo>
                  <a:lnTo>
                    <a:pt x="2906" y="1596"/>
                  </a:lnTo>
                  <a:cubicBezTo>
                    <a:pt x="2894" y="1775"/>
                    <a:pt x="2882" y="2323"/>
                    <a:pt x="2597" y="2584"/>
                  </a:cubicBezTo>
                  <a:cubicBezTo>
                    <a:pt x="2561" y="2608"/>
                    <a:pt x="2537" y="2656"/>
                    <a:pt x="2537" y="2704"/>
                  </a:cubicBezTo>
                  <a:lnTo>
                    <a:pt x="2537" y="3204"/>
                  </a:lnTo>
                  <a:lnTo>
                    <a:pt x="989" y="3204"/>
                  </a:lnTo>
                  <a:lnTo>
                    <a:pt x="989" y="2846"/>
                  </a:lnTo>
                  <a:cubicBezTo>
                    <a:pt x="989" y="2799"/>
                    <a:pt x="953" y="2739"/>
                    <a:pt x="930" y="2715"/>
                  </a:cubicBezTo>
                  <a:cubicBezTo>
                    <a:pt x="775" y="2596"/>
                    <a:pt x="370" y="2227"/>
                    <a:pt x="346" y="1846"/>
                  </a:cubicBezTo>
                  <a:cubicBezTo>
                    <a:pt x="334" y="1596"/>
                    <a:pt x="311" y="1275"/>
                    <a:pt x="406" y="1191"/>
                  </a:cubicBezTo>
                  <a:cubicBezTo>
                    <a:pt x="441" y="1174"/>
                    <a:pt x="482" y="1163"/>
                    <a:pt x="539" y="1163"/>
                  </a:cubicBezTo>
                  <a:cubicBezTo>
                    <a:pt x="560" y="1163"/>
                    <a:pt x="583" y="1164"/>
                    <a:pt x="608" y="1168"/>
                  </a:cubicBezTo>
                  <a:lnTo>
                    <a:pt x="608" y="1394"/>
                  </a:lnTo>
                  <a:cubicBezTo>
                    <a:pt x="608" y="1477"/>
                    <a:pt x="692" y="1549"/>
                    <a:pt x="775" y="1549"/>
                  </a:cubicBezTo>
                  <a:cubicBezTo>
                    <a:pt x="870" y="1549"/>
                    <a:pt x="942" y="1477"/>
                    <a:pt x="942" y="1394"/>
                  </a:cubicBezTo>
                  <a:lnTo>
                    <a:pt x="942" y="441"/>
                  </a:lnTo>
                  <a:cubicBezTo>
                    <a:pt x="942" y="382"/>
                    <a:pt x="989" y="322"/>
                    <a:pt x="1061" y="322"/>
                  </a:cubicBezTo>
                  <a:close/>
                  <a:moveTo>
                    <a:pt x="2799" y="3537"/>
                  </a:moveTo>
                  <a:lnTo>
                    <a:pt x="2799" y="4037"/>
                  </a:lnTo>
                  <a:lnTo>
                    <a:pt x="751" y="4037"/>
                  </a:lnTo>
                  <a:lnTo>
                    <a:pt x="751" y="3537"/>
                  </a:lnTo>
                  <a:close/>
                  <a:moveTo>
                    <a:pt x="2799" y="4347"/>
                  </a:moveTo>
                  <a:lnTo>
                    <a:pt x="2799" y="5632"/>
                  </a:lnTo>
                  <a:lnTo>
                    <a:pt x="751" y="5632"/>
                  </a:lnTo>
                  <a:lnTo>
                    <a:pt x="751" y="4347"/>
                  </a:lnTo>
                  <a:close/>
                  <a:moveTo>
                    <a:pt x="1073" y="1"/>
                  </a:moveTo>
                  <a:cubicBezTo>
                    <a:pt x="834" y="1"/>
                    <a:pt x="644" y="203"/>
                    <a:pt x="644" y="429"/>
                  </a:cubicBezTo>
                  <a:lnTo>
                    <a:pt x="644" y="846"/>
                  </a:lnTo>
                  <a:cubicBezTo>
                    <a:pt x="622" y="845"/>
                    <a:pt x="600" y="844"/>
                    <a:pt x="579" y="844"/>
                  </a:cubicBezTo>
                  <a:cubicBezTo>
                    <a:pt x="433" y="844"/>
                    <a:pt x="321" y="880"/>
                    <a:pt x="227" y="953"/>
                  </a:cubicBezTo>
                  <a:cubicBezTo>
                    <a:pt x="1" y="1144"/>
                    <a:pt x="13" y="1525"/>
                    <a:pt x="49" y="1882"/>
                  </a:cubicBezTo>
                  <a:cubicBezTo>
                    <a:pt x="84" y="2370"/>
                    <a:pt x="525" y="2787"/>
                    <a:pt x="692" y="2930"/>
                  </a:cubicBezTo>
                  <a:lnTo>
                    <a:pt x="692" y="3216"/>
                  </a:lnTo>
                  <a:lnTo>
                    <a:pt x="596" y="3216"/>
                  </a:lnTo>
                  <a:cubicBezTo>
                    <a:pt x="513" y="3216"/>
                    <a:pt x="441" y="3287"/>
                    <a:pt x="441" y="3382"/>
                  </a:cubicBezTo>
                  <a:lnTo>
                    <a:pt x="441" y="4216"/>
                  </a:lnTo>
                  <a:lnTo>
                    <a:pt x="441" y="5799"/>
                  </a:lnTo>
                  <a:cubicBezTo>
                    <a:pt x="441" y="5882"/>
                    <a:pt x="513" y="5954"/>
                    <a:pt x="596" y="5954"/>
                  </a:cubicBezTo>
                  <a:lnTo>
                    <a:pt x="2978" y="5954"/>
                  </a:lnTo>
                  <a:cubicBezTo>
                    <a:pt x="3073" y="5954"/>
                    <a:pt x="3144" y="5882"/>
                    <a:pt x="3144" y="5799"/>
                  </a:cubicBezTo>
                  <a:lnTo>
                    <a:pt x="3144" y="4204"/>
                  </a:lnTo>
                  <a:lnTo>
                    <a:pt x="3144" y="3370"/>
                  </a:lnTo>
                  <a:cubicBezTo>
                    <a:pt x="3144" y="3275"/>
                    <a:pt x="3073" y="3204"/>
                    <a:pt x="2978" y="3204"/>
                  </a:cubicBezTo>
                  <a:lnTo>
                    <a:pt x="2882" y="3204"/>
                  </a:lnTo>
                  <a:lnTo>
                    <a:pt x="2882" y="2763"/>
                  </a:lnTo>
                  <a:cubicBezTo>
                    <a:pt x="3251" y="2370"/>
                    <a:pt x="3204" y="1644"/>
                    <a:pt x="3204" y="1549"/>
                  </a:cubicBezTo>
                  <a:lnTo>
                    <a:pt x="3204" y="810"/>
                  </a:lnTo>
                  <a:cubicBezTo>
                    <a:pt x="3204" y="572"/>
                    <a:pt x="3013" y="382"/>
                    <a:pt x="2775" y="382"/>
                  </a:cubicBezTo>
                  <a:lnTo>
                    <a:pt x="2763" y="382"/>
                  </a:lnTo>
                  <a:cubicBezTo>
                    <a:pt x="2680" y="382"/>
                    <a:pt x="2608" y="394"/>
                    <a:pt x="2549" y="441"/>
                  </a:cubicBezTo>
                  <a:cubicBezTo>
                    <a:pt x="2477" y="334"/>
                    <a:pt x="2335" y="275"/>
                    <a:pt x="2204" y="275"/>
                  </a:cubicBezTo>
                  <a:lnTo>
                    <a:pt x="2192" y="275"/>
                  </a:lnTo>
                  <a:cubicBezTo>
                    <a:pt x="2120" y="275"/>
                    <a:pt x="2049" y="287"/>
                    <a:pt x="1989" y="322"/>
                  </a:cubicBezTo>
                  <a:cubicBezTo>
                    <a:pt x="1906" y="227"/>
                    <a:pt x="1787" y="168"/>
                    <a:pt x="1656" y="168"/>
                  </a:cubicBezTo>
                  <a:lnTo>
                    <a:pt x="1644" y="168"/>
                  </a:lnTo>
                  <a:cubicBezTo>
                    <a:pt x="1584" y="168"/>
                    <a:pt x="1525" y="179"/>
                    <a:pt x="1465" y="203"/>
                  </a:cubicBezTo>
                  <a:cubicBezTo>
                    <a:pt x="1394" y="84"/>
                    <a:pt x="1251" y="1"/>
                    <a:pt x="1096" y="1"/>
                  </a:cubicBezTo>
                  <a:close/>
                </a:path>
              </a:pathLst>
            </a:custGeom>
            <a:grpFill/>
            <a:ln>
              <a:noFill/>
            </a:ln>
          </p:spPr>
          <p:txBody>
            <a:bodyPr spcFirstLastPara="1" wrap="square" lIns="91425" tIns="91425" rIns="91425" bIns="91425" anchor="ctr" anchorCtr="0">
              <a:noAutofit/>
            </a:bodyPr>
            <a:lstStyle/>
            <a:p>
              <a:endParaRPr sz="1800" dirty="0"/>
            </a:p>
          </p:txBody>
        </p:sp>
      </p:grpSp>
      <p:sp>
        <p:nvSpPr>
          <p:cNvPr id="71"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72"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ҲУҚУҚ ВА </a:t>
            </a:r>
            <a:r>
              <a:rPr lang="uz-Cyrl-UZ" sz="2800" b="1" dirty="0" smtClean="0">
                <a:latin typeface="Arial" panose="020B0604020202020204" pitchFamily="34" charset="0"/>
              </a:rPr>
              <a:t>МАЖБУРИЯТЛАРИ</a:t>
            </a:r>
            <a:endParaRPr lang="ru-RU" sz="2800" b="1" dirty="0">
              <a:latin typeface="Arial" panose="020B0604020202020204" pitchFamily="34" charset="0"/>
            </a:endParaRPr>
          </a:p>
        </p:txBody>
      </p:sp>
      <p:sp>
        <p:nvSpPr>
          <p:cNvPr id="81" name="Google Shape;13463;p62"/>
          <p:cNvSpPr/>
          <p:nvPr/>
        </p:nvSpPr>
        <p:spPr>
          <a:xfrm rot="10800000" flipV="1">
            <a:off x="933809" y="3091817"/>
            <a:ext cx="616048" cy="487234"/>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rgbClr val="0070C0"/>
          </a:solidFill>
          <a:ln>
            <a:noFill/>
          </a:ln>
        </p:spPr>
        <p:txBody>
          <a:bodyPr spcFirstLastPara="1" wrap="square" lIns="91425" tIns="91425" rIns="91425" bIns="91425" anchor="ctr" anchorCtr="0">
            <a:noAutofit/>
          </a:bodyPr>
          <a:lstStyle/>
          <a:p>
            <a:endParaRPr sz="1800" dirty="0"/>
          </a:p>
        </p:txBody>
      </p:sp>
    </p:spTree>
    <p:extLst>
      <p:ext uri="{BB962C8B-B14F-4D97-AF65-F5344CB8AC3E}">
        <p14:creationId xmlns:p14="http://schemas.microsoft.com/office/powerpoint/2010/main" val="3717467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74"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75"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ҲУҚУҚ ВА </a:t>
            </a:r>
            <a:r>
              <a:rPr lang="uz-Cyrl-UZ" sz="2800" b="1" dirty="0" smtClean="0">
                <a:latin typeface="Arial" panose="020B0604020202020204" pitchFamily="34" charset="0"/>
              </a:rPr>
              <a:t>МАЖБУРИЯТЛАРИ</a:t>
            </a:r>
            <a:endParaRPr lang="ru-RU" sz="2800" b="1" dirty="0">
              <a:latin typeface="Arial" panose="020B0604020202020204" pitchFamily="34" charset="0"/>
            </a:endParaRPr>
          </a:p>
        </p:txBody>
      </p:sp>
      <p:grpSp>
        <p:nvGrpSpPr>
          <p:cNvPr id="163" name="Google Shape;4692;p55"/>
          <p:cNvGrpSpPr/>
          <p:nvPr/>
        </p:nvGrpSpPr>
        <p:grpSpPr>
          <a:xfrm>
            <a:off x="359868" y="1017976"/>
            <a:ext cx="11441590" cy="577035"/>
            <a:chOff x="4411970" y="3101019"/>
            <a:chExt cx="1094872" cy="147837"/>
          </a:xfrm>
        </p:grpSpPr>
        <p:sp>
          <p:nvSpPr>
            <p:cNvPr id="164"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165"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166" name="Прямоугольник 165"/>
          <p:cNvSpPr/>
          <p:nvPr/>
        </p:nvSpPr>
        <p:spPr>
          <a:xfrm>
            <a:off x="2281075" y="1104158"/>
            <a:ext cx="9374245" cy="400110"/>
          </a:xfrm>
          <a:prstGeom prst="rect">
            <a:avLst/>
          </a:prstGeom>
        </p:spPr>
        <p:txBody>
          <a:bodyPr wrap="square">
            <a:spAutoFit/>
          </a:bodyPr>
          <a:lstStyle/>
          <a:p>
            <a:pPr algn="ctr"/>
            <a:r>
              <a:rPr lang="uz-Cyrl-UZ" sz="2000" b="1" dirty="0">
                <a:solidFill>
                  <a:srgbClr val="0070C0"/>
                </a:solidFill>
                <a:latin typeface="Arial" panose="020B0604020202020204" pitchFamily="34" charset="0"/>
                <a:cs typeface="Arial" panose="020B0604020202020204" pitchFamily="34" charset="0"/>
              </a:rPr>
              <a:t>Кузатувчилар сайлов жараёнларида </a:t>
            </a:r>
            <a:r>
              <a:rPr lang="uz-Cyrl-UZ" sz="2000" b="1" dirty="0" smtClean="0">
                <a:solidFill>
                  <a:srgbClr val="0070C0"/>
                </a:solidFill>
                <a:latin typeface="Arial" panose="020B0604020202020204" pitchFamily="34" charset="0"/>
                <a:cs typeface="Arial" panose="020B0604020202020204" pitchFamily="34" charset="0"/>
              </a:rPr>
              <a:t>қуйидагилар ман этилади:</a:t>
            </a:r>
            <a:endParaRPr lang="ru-RU" sz="2000" b="1" dirty="0">
              <a:solidFill>
                <a:srgbClr val="0070C0"/>
              </a:solidFill>
              <a:latin typeface="Arial" panose="020B0604020202020204" pitchFamily="34" charset="0"/>
              <a:cs typeface="Arial" panose="020B0604020202020204" pitchFamily="34" charset="0"/>
            </a:endParaRPr>
          </a:p>
        </p:txBody>
      </p:sp>
      <p:sp>
        <p:nvSpPr>
          <p:cNvPr id="167" name="Google Shape;568;p26"/>
          <p:cNvSpPr txBox="1"/>
          <p:nvPr/>
        </p:nvSpPr>
        <p:spPr>
          <a:xfrm>
            <a:off x="631875" y="2065860"/>
            <a:ext cx="4203938" cy="127619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168" name="Группа 167"/>
          <p:cNvGrpSpPr/>
          <p:nvPr/>
        </p:nvGrpSpPr>
        <p:grpSpPr>
          <a:xfrm>
            <a:off x="4882422" y="2861730"/>
            <a:ext cx="2386394" cy="2308367"/>
            <a:chOff x="4185864" y="2608037"/>
            <a:chExt cx="3902503" cy="3774903"/>
          </a:xfrm>
        </p:grpSpPr>
        <p:grpSp>
          <p:nvGrpSpPr>
            <p:cNvPr id="169" name="Группа 168"/>
            <p:cNvGrpSpPr/>
            <p:nvPr/>
          </p:nvGrpSpPr>
          <p:grpSpPr>
            <a:xfrm>
              <a:off x="4185864" y="2608037"/>
              <a:ext cx="3902503" cy="3774903"/>
              <a:chOff x="4339790" y="1918992"/>
              <a:chExt cx="3309522" cy="3201311"/>
            </a:xfrm>
          </p:grpSpPr>
          <p:grpSp>
            <p:nvGrpSpPr>
              <p:cNvPr id="196" name="Google Shape;1649;p40"/>
              <p:cNvGrpSpPr/>
              <p:nvPr/>
            </p:nvGrpSpPr>
            <p:grpSpPr>
              <a:xfrm>
                <a:off x="4339790" y="3509548"/>
                <a:ext cx="1654623" cy="1558711"/>
                <a:chOff x="2917390" y="2754275"/>
                <a:chExt cx="1654623" cy="1558711"/>
              </a:xfrm>
            </p:grpSpPr>
            <p:sp>
              <p:nvSpPr>
                <p:cNvPr id="213" name="Google Shape;1650;p40"/>
                <p:cNvSpPr/>
                <p:nvPr/>
              </p:nvSpPr>
              <p:spPr>
                <a:xfrm>
                  <a:off x="3083713" y="2754275"/>
                  <a:ext cx="1488300" cy="1488325"/>
                </a:xfrm>
                <a:custGeom>
                  <a:avLst/>
                  <a:gdLst/>
                  <a:ahLst/>
                  <a:cxnLst/>
                  <a:rect l="l" t="t" r="r" b="b"/>
                  <a:pathLst>
                    <a:path w="59532" h="59533" extrusionOk="0">
                      <a:moveTo>
                        <a:pt x="0" y="1"/>
                      </a:moveTo>
                      <a:cubicBezTo>
                        <a:pt x="0" y="15229"/>
                        <a:pt x="5811" y="30469"/>
                        <a:pt x="17443" y="42089"/>
                      </a:cubicBezTo>
                      <a:cubicBezTo>
                        <a:pt x="29064" y="53722"/>
                        <a:pt x="44304" y="59532"/>
                        <a:pt x="59532" y="59532"/>
                      </a:cubicBezTo>
                      <a:lnTo>
                        <a:pt x="59532" y="1"/>
                      </a:lnTo>
                      <a:close/>
                    </a:path>
                  </a:pathLst>
                </a:custGeom>
                <a:solidFill>
                  <a:srgbClr val="A1A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1651;p40"/>
                <p:cNvSpPr/>
                <p:nvPr/>
              </p:nvSpPr>
              <p:spPr>
                <a:xfrm>
                  <a:off x="3509363" y="2754275"/>
                  <a:ext cx="1062650" cy="1062975"/>
                </a:xfrm>
                <a:custGeom>
                  <a:avLst/>
                  <a:gdLst/>
                  <a:ahLst/>
                  <a:cxnLst/>
                  <a:rect l="l" t="t" r="r" b="b"/>
                  <a:pathLst>
                    <a:path w="42506" h="42519" extrusionOk="0">
                      <a:moveTo>
                        <a:pt x="0" y="1"/>
                      </a:moveTo>
                      <a:cubicBezTo>
                        <a:pt x="0" y="10883"/>
                        <a:pt x="4144" y="21754"/>
                        <a:pt x="12442" y="30064"/>
                      </a:cubicBezTo>
                      <a:cubicBezTo>
                        <a:pt x="20753" y="38363"/>
                        <a:pt x="31623" y="42518"/>
                        <a:pt x="42506" y="42518"/>
                      </a:cubicBezTo>
                      <a:lnTo>
                        <a:pt x="42506" y="1"/>
                      </a:ln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652;p40"/>
                <p:cNvSpPr/>
                <p:nvPr/>
              </p:nvSpPr>
              <p:spPr>
                <a:xfrm>
                  <a:off x="3085450" y="3290231"/>
                  <a:ext cx="881162" cy="872150"/>
                </a:xfrm>
                <a:custGeom>
                  <a:avLst/>
                  <a:gdLst/>
                  <a:ahLst/>
                  <a:cxnLst/>
                  <a:rect l="l" t="t" r="r" b="b"/>
                  <a:pathLst>
                    <a:path w="31386" h="31065" extrusionOk="0">
                      <a:moveTo>
                        <a:pt x="7299" y="0"/>
                      </a:moveTo>
                      <a:cubicBezTo>
                        <a:pt x="5132" y="0"/>
                        <a:pt x="3120" y="988"/>
                        <a:pt x="1799" y="2703"/>
                      </a:cubicBezTo>
                      <a:cubicBezTo>
                        <a:pt x="453" y="4429"/>
                        <a:pt x="1" y="6644"/>
                        <a:pt x="548" y="8775"/>
                      </a:cubicBezTo>
                      <a:cubicBezTo>
                        <a:pt x="1918" y="14073"/>
                        <a:pt x="4692" y="18919"/>
                        <a:pt x="8573" y="22812"/>
                      </a:cubicBezTo>
                      <a:cubicBezTo>
                        <a:pt x="12467" y="26694"/>
                        <a:pt x="17312" y="29468"/>
                        <a:pt x="22611" y="30837"/>
                      </a:cubicBezTo>
                      <a:cubicBezTo>
                        <a:pt x="23203" y="30989"/>
                        <a:pt x="23802" y="31064"/>
                        <a:pt x="24395" y="31064"/>
                      </a:cubicBezTo>
                      <a:cubicBezTo>
                        <a:pt x="25935" y="31064"/>
                        <a:pt x="27436" y="30558"/>
                        <a:pt x="28683" y="29587"/>
                      </a:cubicBezTo>
                      <a:cubicBezTo>
                        <a:pt x="30397" y="28265"/>
                        <a:pt x="31386" y="26253"/>
                        <a:pt x="31386" y="24086"/>
                      </a:cubicBezTo>
                      <a:lnTo>
                        <a:pt x="31386" y="4501"/>
                      </a:lnTo>
                      <a:cubicBezTo>
                        <a:pt x="31386" y="2024"/>
                        <a:pt x="29373" y="0"/>
                        <a:pt x="268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653;p40"/>
                <p:cNvSpPr/>
                <p:nvPr/>
              </p:nvSpPr>
              <p:spPr>
                <a:xfrm>
                  <a:off x="2917390" y="3327656"/>
                  <a:ext cx="1011770" cy="985330"/>
                </a:xfrm>
                <a:custGeom>
                  <a:avLst/>
                  <a:gdLst/>
                  <a:ahLst/>
                  <a:cxnLst/>
                  <a:rect l="l" t="t" r="r" b="b"/>
                  <a:pathLst>
                    <a:path w="29159" h="28397" extrusionOk="0">
                      <a:moveTo>
                        <a:pt x="6561" y="1"/>
                      </a:moveTo>
                      <a:cubicBezTo>
                        <a:pt x="2751" y="1"/>
                        <a:pt x="1" y="3608"/>
                        <a:pt x="953" y="7299"/>
                      </a:cubicBezTo>
                      <a:cubicBezTo>
                        <a:pt x="2203" y="12169"/>
                        <a:pt x="4739" y="16788"/>
                        <a:pt x="8561" y="20598"/>
                      </a:cubicBezTo>
                      <a:cubicBezTo>
                        <a:pt x="12371" y="24420"/>
                        <a:pt x="16991" y="26956"/>
                        <a:pt x="21861" y="28206"/>
                      </a:cubicBezTo>
                      <a:cubicBezTo>
                        <a:pt x="22359" y="28335"/>
                        <a:pt x="22857" y="28396"/>
                        <a:pt x="23344" y="28396"/>
                      </a:cubicBezTo>
                      <a:cubicBezTo>
                        <a:pt x="26461" y="28396"/>
                        <a:pt x="29159" y="25894"/>
                        <a:pt x="29159" y="22599"/>
                      </a:cubicBezTo>
                      <a:lnTo>
                        <a:pt x="29159" y="3358"/>
                      </a:lnTo>
                      <a:cubicBezTo>
                        <a:pt x="29159" y="1501"/>
                        <a:pt x="27659" y="1"/>
                        <a:pt x="25802" y="1"/>
                      </a:cubicBezTo>
                      <a:close/>
                    </a:path>
                  </a:pathLst>
                </a:custGeom>
                <a:solidFill>
                  <a:srgbClr val="A1AFC3"/>
                </a:solidFill>
                <a:ln>
                  <a:noFill/>
                </a:ln>
              </p:spPr>
              <p:txBody>
                <a:bodyPr spcFirstLastPara="1" wrap="square" lIns="182875" tIns="91425" rIns="91425" bIns="18287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197" name="Google Shape;1657;p40"/>
              <p:cNvGrpSpPr/>
              <p:nvPr/>
            </p:nvGrpSpPr>
            <p:grpSpPr>
              <a:xfrm>
                <a:off x="4352653" y="1941055"/>
                <a:ext cx="1641760" cy="1568518"/>
                <a:chOff x="2930253" y="1185782"/>
                <a:chExt cx="1641760" cy="1568518"/>
              </a:xfrm>
            </p:grpSpPr>
            <p:sp>
              <p:nvSpPr>
                <p:cNvPr id="209" name="Google Shape;1658;p40"/>
                <p:cNvSpPr/>
                <p:nvPr/>
              </p:nvSpPr>
              <p:spPr>
                <a:xfrm>
                  <a:off x="3083713" y="1266000"/>
                  <a:ext cx="1488300" cy="1488300"/>
                </a:xfrm>
                <a:custGeom>
                  <a:avLst/>
                  <a:gdLst/>
                  <a:ahLst/>
                  <a:cxnLst/>
                  <a:rect l="l" t="t" r="r" b="b"/>
                  <a:pathLst>
                    <a:path w="59532" h="59532" extrusionOk="0">
                      <a:moveTo>
                        <a:pt x="59532" y="1"/>
                      </a:moveTo>
                      <a:cubicBezTo>
                        <a:pt x="44304" y="1"/>
                        <a:pt x="29064" y="5811"/>
                        <a:pt x="17443" y="17432"/>
                      </a:cubicBezTo>
                      <a:cubicBezTo>
                        <a:pt x="5811" y="29064"/>
                        <a:pt x="0" y="44292"/>
                        <a:pt x="0" y="59532"/>
                      </a:cubicBezTo>
                      <a:lnTo>
                        <a:pt x="59532" y="59532"/>
                      </a:lnTo>
                      <a:lnTo>
                        <a:pt x="59532" y="1"/>
                      </a:ln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1659;p40"/>
                <p:cNvSpPr/>
                <p:nvPr/>
              </p:nvSpPr>
              <p:spPr>
                <a:xfrm>
                  <a:off x="3509363" y="1691350"/>
                  <a:ext cx="1062650" cy="1062950"/>
                </a:xfrm>
                <a:custGeom>
                  <a:avLst/>
                  <a:gdLst/>
                  <a:ahLst/>
                  <a:cxnLst/>
                  <a:rect l="l" t="t" r="r" b="b"/>
                  <a:pathLst>
                    <a:path w="42506" h="42518" extrusionOk="0">
                      <a:moveTo>
                        <a:pt x="42506" y="1"/>
                      </a:moveTo>
                      <a:cubicBezTo>
                        <a:pt x="31623" y="1"/>
                        <a:pt x="20753" y="4156"/>
                        <a:pt x="12442" y="12455"/>
                      </a:cubicBezTo>
                      <a:cubicBezTo>
                        <a:pt x="4144" y="20753"/>
                        <a:pt x="0" y="31636"/>
                        <a:pt x="0" y="42518"/>
                      </a:cubicBezTo>
                      <a:lnTo>
                        <a:pt x="42506" y="42518"/>
                      </a:lnTo>
                      <a:lnTo>
                        <a:pt x="42506" y="1"/>
                      </a:lnTo>
                      <a:close/>
                    </a:path>
                  </a:pathLst>
                </a:custGeom>
                <a:solidFill>
                  <a:srgbClr val="4685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1660;p40"/>
                <p:cNvSpPr/>
                <p:nvPr/>
              </p:nvSpPr>
              <p:spPr>
                <a:xfrm>
                  <a:off x="3089326" y="1328017"/>
                  <a:ext cx="881162" cy="872178"/>
                </a:xfrm>
                <a:custGeom>
                  <a:avLst/>
                  <a:gdLst/>
                  <a:ahLst/>
                  <a:cxnLst/>
                  <a:rect l="l" t="t" r="r" b="b"/>
                  <a:pathLst>
                    <a:path w="31386" h="31066" extrusionOk="0">
                      <a:moveTo>
                        <a:pt x="24398" y="1"/>
                      </a:moveTo>
                      <a:cubicBezTo>
                        <a:pt x="23804" y="1"/>
                        <a:pt x="23204" y="76"/>
                        <a:pt x="22610" y="228"/>
                      </a:cubicBezTo>
                      <a:cubicBezTo>
                        <a:pt x="17312" y="1586"/>
                        <a:pt x="12466" y="4360"/>
                        <a:pt x="8573" y="8253"/>
                      </a:cubicBezTo>
                      <a:cubicBezTo>
                        <a:pt x="4692" y="12135"/>
                        <a:pt x="1917" y="16992"/>
                        <a:pt x="548" y="22291"/>
                      </a:cubicBezTo>
                      <a:cubicBezTo>
                        <a:pt x="0" y="24422"/>
                        <a:pt x="453" y="26636"/>
                        <a:pt x="1798" y="28363"/>
                      </a:cubicBezTo>
                      <a:cubicBezTo>
                        <a:pt x="3120" y="30077"/>
                        <a:pt x="5132" y="31066"/>
                        <a:pt x="7299" y="31066"/>
                      </a:cubicBezTo>
                      <a:lnTo>
                        <a:pt x="26885" y="31066"/>
                      </a:lnTo>
                      <a:cubicBezTo>
                        <a:pt x="29361" y="31066"/>
                        <a:pt x="31385" y="29042"/>
                        <a:pt x="31385" y="26565"/>
                      </a:cubicBezTo>
                      <a:lnTo>
                        <a:pt x="31385" y="6979"/>
                      </a:lnTo>
                      <a:cubicBezTo>
                        <a:pt x="31385" y="4812"/>
                        <a:pt x="30397" y="2800"/>
                        <a:pt x="28683" y="1467"/>
                      </a:cubicBezTo>
                      <a:cubicBezTo>
                        <a:pt x="27437" y="504"/>
                        <a:pt x="25937" y="1"/>
                        <a:pt x="243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1661;p40"/>
                <p:cNvSpPr/>
                <p:nvPr/>
              </p:nvSpPr>
              <p:spPr>
                <a:xfrm>
                  <a:off x="2930253" y="1185782"/>
                  <a:ext cx="1002785" cy="976992"/>
                </a:xfrm>
                <a:custGeom>
                  <a:avLst/>
                  <a:gdLst/>
                  <a:ahLst/>
                  <a:cxnLst/>
                  <a:rect l="l" t="t" r="r" b="b"/>
                  <a:pathLst>
                    <a:path w="29159" h="28409" extrusionOk="0">
                      <a:moveTo>
                        <a:pt x="23343" y="0"/>
                      </a:moveTo>
                      <a:cubicBezTo>
                        <a:pt x="22856" y="0"/>
                        <a:pt x="22359" y="62"/>
                        <a:pt x="21860" y="190"/>
                      </a:cubicBezTo>
                      <a:cubicBezTo>
                        <a:pt x="16991" y="1452"/>
                        <a:pt x="12371" y="3988"/>
                        <a:pt x="8561" y="7798"/>
                      </a:cubicBezTo>
                      <a:cubicBezTo>
                        <a:pt x="4739" y="11620"/>
                        <a:pt x="2203" y="16228"/>
                        <a:pt x="941" y="21110"/>
                      </a:cubicBezTo>
                      <a:cubicBezTo>
                        <a:pt x="0" y="24800"/>
                        <a:pt x="2751" y="28408"/>
                        <a:pt x="6561" y="28408"/>
                      </a:cubicBezTo>
                      <a:lnTo>
                        <a:pt x="25801" y="28408"/>
                      </a:lnTo>
                      <a:cubicBezTo>
                        <a:pt x="27659" y="28408"/>
                        <a:pt x="29159" y="26896"/>
                        <a:pt x="29159" y="25039"/>
                      </a:cubicBezTo>
                      <a:lnTo>
                        <a:pt x="29159" y="5798"/>
                      </a:lnTo>
                      <a:cubicBezTo>
                        <a:pt x="29159" y="2503"/>
                        <a:pt x="26460" y="0"/>
                        <a:pt x="23343" y="0"/>
                      </a:cubicBezTo>
                      <a:close/>
                    </a:path>
                  </a:pathLst>
                </a:custGeom>
                <a:solidFill>
                  <a:srgbClr val="5EB2FC"/>
                </a:solidFill>
                <a:ln>
                  <a:noFill/>
                </a:ln>
              </p:spPr>
              <p:txBody>
                <a:bodyPr spcFirstLastPara="1" wrap="square" lIns="182875" tIns="182875" rIns="91425" bIns="9142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grpSp>
            <p:nvGrpSpPr>
              <p:cNvPr id="198" name="Google Shape;1665;p40"/>
              <p:cNvGrpSpPr/>
              <p:nvPr/>
            </p:nvGrpSpPr>
            <p:grpSpPr>
              <a:xfrm>
                <a:off x="5994388" y="1918992"/>
                <a:ext cx="1654924" cy="1590581"/>
                <a:chOff x="4571988" y="1163719"/>
                <a:chExt cx="1654924" cy="1590581"/>
              </a:xfrm>
            </p:grpSpPr>
            <p:sp>
              <p:nvSpPr>
                <p:cNvPr id="205"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rgbClr val="245A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1669;p40"/>
                <p:cNvSpPr/>
                <p:nvPr/>
              </p:nvSpPr>
              <p:spPr>
                <a:xfrm>
                  <a:off x="5201412" y="1163719"/>
                  <a:ext cx="1025500" cy="999123"/>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rgbClr val="0070C0"/>
                </a:solidFill>
                <a:ln>
                  <a:noFill/>
                </a:ln>
              </p:spPr>
              <p:txBody>
                <a:bodyPr spcFirstLastPara="1"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199" name="Google Shape;1673;p40"/>
              <p:cNvGrpSpPr/>
              <p:nvPr/>
            </p:nvGrpSpPr>
            <p:grpSpPr>
              <a:xfrm>
                <a:off x="5994388" y="3509548"/>
                <a:ext cx="1654912" cy="1610755"/>
                <a:chOff x="4571988" y="2754275"/>
                <a:chExt cx="1654912" cy="1610755"/>
              </a:xfrm>
            </p:grpSpPr>
            <p:sp>
              <p:nvSpPr>
                <p:cNvPr id="201"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1677;p40"/>
                <p:cNvSpPr/>
                <p:nvPr/>
              </p:nvSpPr>
              <p:spPr>
                <a:xfrm>
                  <a:off x="5201401" y="3366332"/>
                  <a:ext cx="1025499" cy="998698"/>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accent1">
                    <a:lumMod val="40000"/>
                    <a:lumOff val="60000"/>
                  </a:schemeClr>
                </a:solidFill>
                <a:ln>
                  <a:noFill/>
                </a:ln>
              </p:spPr>
              <p:txBody>
                <a:bodyPr spcFirstLastPara="1"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sp>
            <p:nvSpPr>
              <p:cNvPr id="200" name="Google Shape;1682;p40"/>
              <p:cNvSpPr/>
              <p:nvPr/>
            </p:nvSpPr>
            <p:spPr>
              <a:xfrm>
                <a:off x="5215713" y="2730898"/>
                <a:ext cx="1557375" cy="1557350"/>
              </a:xfrm>
              <a:custGeom>
                <a:avLst/>
                <a:gdLst/>
                <a:ahLst/>
                <a:cxnLst/>
                <a:rect l="l" t="t" r="r" b="b"/>
                <a:pathLst>
                  <a:path w="62295" h="62294" extrusionOk="0">
                    <a:moveTo>
                      <a:pt x="31148" y="0"/>
                    </a:moveTo>
                    <a:cubicBezTo>
                      <a:pt x="13943" y="0"/>
                      <a:pt x="1" y="13942"/>
                      <a:pt x="1" y="31147"/>
                    </a:cubicBezTo>
                    <a:cubicBezTo>
                      <a:pt x="1" y="48351"/>
                      <a:pt x="13943" y="62294"/>
                      <a:pt x="31148" y="62294"/>
                    </a:cubicBezTo>
                    <a:cubicBezTo>
                      <a:pt x="48352" y="62294"/>
                      <a:pt x="62294" y="48351"/>
                      <a:pt x="62294" y="31147"/>
                    </a:cubicBezTo>
                    <a:cubicBezTo>
                      <a:pt x="62294" y="13942"/>
                      <a:pt x="48352" y="0"/>
                      <a:pt x="311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 name="Google Shape;13564;p62"/>
            <p:cNvGrpSpPr/>
            <p:nvPr/>
          </p:nvGrpSpPr>
          <p:grpSpPr>
            <a:xfrm>
              <a:off x="4612057" y="2973449"/>
              <a:ext cx="641111" cy="634466"/>
              <a:chOff x="5309250" y="2903170"/>
              <a:chExt cx="359579" cy="355852"/>
            </a:xfrm>
            <a:solidFill>
              <a:schemeClr val="bg1">
                <a:lumMod val="95000"/>
              </a:schemeClr>
            </a:solidFill>
          </p:grpSpPr>
          <p:sp>
            <p:nvSpPr>
              <p:cNvPr id="193" name="Google Shape;13565;p62"/>
              <p:cNvSpPr/>
              <p:nvPr/>
            </p:nvSpPr>
            <p:spPr>
              <a:xfrm>
                <a:off x="5410517" y="3006317"/>
                <a:ext cx="77854" cy="76452"/>
              </a:xfrm>
              <a:custGeom>
                <a:avLst/>
                <a:gdLst/>
                <a:ahLst/>
                <a:cxnLst/>
                <a:rect l="l" t="t" r="r" b="b"/>
                <a:pathLst>
                  <a:path w="2444" h="2400" extrusionOk="0">
                    <a:moveTo>
                      <a:pt x="1345" y="315"/>
                    </a:moveTo>
                    <a:cubicBezTo>
                      <a:pt x="1450" y="315"/>
                      <a:pt x="1549" y="346"/>
                      <a:pt x="1631" y="420"/>
                    </a:cubicBezTo>
                    <a:cubicBezTo>
                      <a:pt x="1905" y="634"/>
                      <a:pt x="2060" y="1206"/>
                      <a:pt x="2096" y="1622"/>
                    </a:cubicBezTo>
                    <a:cubicBezTo>
                      <a:pt x="2104" y="1923"/>
                      <a:pt x="1755" y="2071"/>
                      <a:pt x="1406" y="2071"/>
                    </a:cubicBezTo>
                    <a:cubicBezTo>
                      <a:pt x="1257" y="2071"/>
                      <a:pt x="1109" y="2045"/>
                      <a:pt x="988" y="1991"/>
                    </a:cubicBezTo>
                    <a:cubicBezTo>
                      <a:pt x="560" y="1801"/>
                      <a:pt x="381" y="1313"/>
                      <a:pt x="560" y="872"/>
                    </a:cubicBezTo>
                    <a:cubicBezTo>
                      <a:pt x="693" y="580"/>
                      <a:pt x="1042" y="315"/>
                      <a:pt x="1345" y="315"/>
                    </a:cubicBezTo>
                    <a:close/>
                    <a:moveTo>
                      <a:pt x="1344" y="1"/>
                    </a:moveTo>
                    <a:cubicBezTo>
                      <a:pt x="906" y="1"/>
                      <a:pt x="447" y="320"/>
                      <a:pt x="262" y="741"/>
                    </a:cubicBezTo>
                    <a:cubicBezTo>
                      <a:pt x="0" y="1336"/>
                      <a:pt x="262" y="2027"/>
                      <a:pt x="857" y="2289"/>
                    </a:cubicBezTo>
                    <a:cubicBezTo>
                      <a:pt x="1022" y="2363"/>
                      <a:pt x="1214" y="2400"/>
                      <a:pt x="1407" y="2400"/>
                    </a:cubicBezTo>
                    <a:cubicBezTo>
                      <a:pt x="1925" y="2400"/>
                      <a:pt x="2443" y="2134"/>
                      <a:pt x="2417" y="1622"/>
                    </a:cubicBezTo>
                    <a:cubicBezTo>
                      <a:pt x="2405" y="1134"/>
                      <a:pt x="2203" y="479"/>
                      <a:pt x="1858" y="182"/>
                    </a:cubicBezTo>
                    <a:cubicBezTo>
                      <a:pt x="1704" y="56"/>
                      <a:pt x="1526" y="1"/>
                      <a:pt x="1344" y="1"/>
                    </a:cubicBezTo>
                    <a:close/>
                  </a:path>
                </a:pathLst>
              </a:custGeom>
              <a:grpFill/>
              <a:ln>
                <a:noFill/>
              </a:ln>
            </p:spPr>
            <p:txBody>
              <a:bodyPr spcFirstLastPara="1" wrap="square" lIns="91425" tIns="91425" rIns="91425" bIns="91425" anchor="ctr" anchorCtr="0">
                <a:noAutofit/>
              </a:bodyPr>
              <a:lstStyle/>
              <a:p>
                <a:endParaRPr sz="1800"/>
              </a:p>
            </p:txBody>
          </p:sp>
          <p:sp>
            <p:nvSpPr>
              <p:cNvPr id="194" name="Google Shape;13566;p62"/>
              <p:cNvSpPr/>
              <p:nvPr/>
            </p:nvSpPr>
            <p:spPr>
              <a:xfrm>
                <a:off x="5309250" y="2903170"/>
                <a:ext cx="359579" cy="355852"/>
              </a:xfrm>
              <a:custGeom>
                <a:avLst/>
                <a:gdLst/>
                <a:ahLst/>
                <a:cxnLst/>
                <a:rect l="l" t="t" r="r" b="b"/>
                <a:pathLst>
                  <a:path w="11288" h="11171" extrusionOk="0">
                    <a:moveTo>
                      <a:pt x="3691" y="336"/>
                    </a:moveTo>
                    <a:cubicBezTo>
                      <a:pt x="3775" y="336"/>
                      <a:pt x="3846" y="383"/>
                      <a:pt x="3870" y="455"/>
                    </a:cubicBezTo>
                    <a:lnTo>
                      <a:pt x="4084" y="991"/>
                    </a:lnTo>
                    <a:cubicBezTo>
                      <a:pt x="3953" y="1003"/>
                      <a:pt x="3846" y="1050"/>
                      <a:pt x="3739" y="1122"/>
                    </a:cubicBezTo>
                    <a:lnTo>
                      <a:pt x="3536" y="586"/>
                    </a:lnTo>
                    <a:cubicBezTo>
                      <a:pt x="3489" y="455"/>
                      <a:pt x="3572" y="336"/>
                      <a:pt x="3691" y="336"/>
                    </a:cubicBezTo>
                    <a:close/>
                    <a:moveTo>
                      <a:pt x="7834" y="436"/>
                    </a:moveTo>
                    <a:cubicBezTo>
                      <a:pt x="7859" y="436"/>
                      <a:pt x="7883" y="442"/>
                      <a:pt x="7906" y="455"/>
                    </a:cubicBezTo>
                    <a:cubicBezTo>
                      <a:pt x="7989" y="503"/>
                      <a:pt x="8037" y="598"/>
                      <a:pt x="7989" y="693"/>
                    </a:cubicBezTo>
                    <a:lnTo>
                      <a:pt x="7763" y="1217"/>
                    </a:lnTo>
                    <a:cubicBezTo>
                      <a:pt x="7668" y="1134"/>
                      <a:pt x="7561" y="1086"/>
                      <a:pt x="7418" y="1062"/>
                    </a:cubicBezTo>
                    <a:lnTo>
                      <a:pt x="7668" y="538"/>
                    </a:lnTo>
                    <a:cubicBezTo>
                      <a:pt x="7702" y="478"/>
                      <a:pt x="7769" y="436"/>
                      <a:pt x="7834" y="436"/>
                    </a:cubicBezTo>
                    <a:close/>
                    <a:moveTo>
                      <a:pt x="698" y="3177"/>
                    </a:moveTo>
                    <a:cubicBezTo>
                      <a:pt x="775" y="3177"/>
                      <a:pt x="883" y="3247"/>
                      <a:pt x="1298" y="3431"/>
                    </a:cubicBezTo>
                    <a:cubicBezTo>
                      <a:pt x="1250" y="3479"/>
                      <a:pt x="1227" y="3539"/>
                      <a:pt x="1191" y="3586"/>
                    </a:cubicBezTo>
                    <a:cubicBezTo>
                      <a:pt x="1191" y="3586"/>
                      <a:pt x="1167" y="3658"/>
                      <a:pt x="1155" y="3765"/>
                    </a:cubicBezTo>
                    <a:lnTo>
                      <a:pt x="631" y="3527"/>
                    </a:lnTo>
                    <a:cubicBezTo>
                      <a:pt x="477" y="3479"/>
                      <a:pt x="477" y="3253"/>
                      <a:pt x="631" y="3193"/>
                    </a:cubicBezTo>
                    <a:cubicBezTo>
                      <a:pt x="655" y="3183"/>
                      <a:pt x="675" y="3177"/>
                      <a:pt x="698" y="3177"/>
                    </a:cubicBezTo>
                    <a:close/>
                    <a:moveTo>
                      <a:pt x="10679" y="3437"/>
                    </a:moveTo>
                    <a:cubicBezTo>
                      <a:pt x="10755" y="3437"/>
                      <a:pt x="10841" y="3482"/>
                      <a:pt x="10871" y="3551"/>
                    </a:cubicBezTo>
                    <a:cubicBezTo>
                      <a:pt x="10906" y="3646"/>
                      <a:pt x="10847" y="3765"/>
                      <a:pt x="10764" y="3789"/>
                    </a:cubicBezTo>
                    <a:lnTo>
                      <a:pt x="10228" y="4003"/>
                    </a:lnTo>
                    <a:cubicBezTo>
                      <a:pt x="10216" y="3848"/>
                      <a:pt x="10168" y="3741"/>
                      <a:pt x="10097" y="3658"/>
                    </a:cubicBezTo>
                    <a:lnTo>
                      <a:pt x="10633" y="3443"/>
                    </a:lnTo>
                    <a:cubicBezTo>
                      <a:pt x="10647" y="3439"/>
                      <a:pt x="10663" y="3437"/>
                      <a:pt x="10679" y="3437"/>
                    </a:cubicBezTo>
                    <a:close/>
                    <a:moveTo>
                      <a:pt x="1060" y="7134"/>
                    </a:moveTo>
                    <a:cubicBezTo>
                      <a:pt x="1072" y="7265"/>
                      <a:pt x="1119" y="7372"/>
                      <a:pt x="1191" y="7480"/>
                    </a:cubicBezTo>
                    <a:lnTo>
                      <a:pt x="655" y="7682"/>
                    </a:lnTo>
                    <a:cubicBezTo>
                      <a:pt x="635" y="7694"/>
                      <a:pt x="612" y="7699"/>
                      <a:pt x="589" y="7699"/>
                    </a:cubicBezTo>
                    <a:cubicBezTo>
                      <a:pt x="518" y="7699"/>
                      <a:pt x="444" y="7650"/>
                      <a:pt x="417" y="7587"/>
                    </a:cubicBezTo>
                    <a:cubicBezTo>
                      <a:pt x="381" y="7492"/>
                      <a:pt x="429" y="7372"/>
                      <a:pt x="524" y="7349"/>
                    </a:cubicBezTo>
                    <a:lnTo>
                      <a:pt x="1060" y="7134"/>
                    </a:lnTo>
                    <a:close/>
                    <a:moveTo>
                      <a:pt x="10144" y="7361"/>
                    </a:moveTo>
                    <a:lnTo>
                      <a:pt x="10656" y="7599"/>
                    </a:lnTo>
                    <a:cubicBezTo>
                      <a:pt x="10811" y="7658"/>
                      <a:pt x="10811" y="7884"/>
                      <a:pt x="10656" y="7944"/>
                    </a:cubicBezTo>
                    <a:cubicBezTo>
                      <a:pt x="10637" y="7950"/>
                      <a:pt x="10619" y="7953"/>
                      <a:pt x="10601" y="7953"/>
                    </a:cubicBezTo>
                    <a:cubicBezTo>
                      <a:pt x="10506" y="7953"/>
                      <a:pt x="10398" y="7875"/>
                      <a:pt x="9990" y="7706"/>
                    </a:cubicBezTo>
                    <a:cubicBezTo>
                      <a:pt x="10061" y="7611"/>
                      <a:pt x="10121" y="7515"/>
                      <a:pt x="10144" y="7361"/>
                    </a:cubicBezTo>
                    <a:close/>
                    <a:moveTo>
                      <a:pt x="3536" y="9920"/>
                    </a:moveTo>
                    <a:cubicBezTo>
                      <a:pt x="3620" y="9992"/>
                      <a:pt x="3727" y="10051"/>
                      <a:pt x="3870" y="10063"/>
                    </a:cubicBezTo>
                    <a:lnTo>
                      <a:pt x="3620" y="10587"/>
                    </a:lnTo>
                    <a:cubicBezTo>
                      <a:pt x="3584" y="10658"/>
                      <a:pt x="3522" y="10696"/>
                      <a:pt x="3454" y="10696"/>
                    </a:cubicBezTo>
                    <a:cubicBezTo>
                      <a:pt x="3430" y="10696"/>
                      <a:pt x="3406" y="10691"/>
                      <a:pt x="3382" y="10682"/>
                    </a:cubicBezTo>
                    <a:cubicBezTo>
                      <a:pt x="3298" y="10635"/>
                      <a:pt x="3251" y="10528"/>
                      <a:pt x="3298" y="10444"/>
                    </a:cubicBezTo>
                    <a:lnTo>
                      <a:pt x="3536" y="9920"/>
                    </a:lnTo>
                    <a:close/>
                    <a:moveTo>
                      <a:pt x="7549" y="10016"/>
                    </a:moveTo>
                    <a:cubicBezTo>
                      <a:pt x="7727" y="10528"/>
                      <a:pt x="7799" y="10575"/>
                      <a:pt x="7763" y="10694"/>
                    </a:cubicBezTo>
                    <a:cubicBezTo>
                      <a:pt x="7728" y="10770"/>
                      <a:pt x="7659" y="10809"/>
                      <a:pt x="7590" y="10809"/>
                    </a:cubicBezTo>
                    <a:cubicBezTo>
                      <a:pt x="7519" y="10809"/>
                      <a:pt x="7448" y="10767"/>
                      <a:pt x="7418" y="10682"/>
                    </a:cubicBezTo>
                    <a:lnTo>
                      <a:pt x="7204" y="10147"/>
                    </a:lnTo>
                    <a:cubicBezTo>
                      <a:pt x="7346" y="10123"/>
                      <a:pt x="7442" y="10087"/>
                      <a:pt x="7549" y="10016"/>
                    </a:cubicBezTo>
                    <a:close/>
                    <a:moveTo>
                      <a:pt x="3696" y="1"/>
                    </a:moveTo>
                    <a:cubicBezTo>
                      <a:pt x="3631" y="1"/>
                      <a:pt x="3565" y="13"/>
                      <a:pt x="3501" y="38"/>
                    </a:cubicBezTo>
                    <a:cubicBezTo>
                      <a:pt x="3239" y="145"/>
                      <a:pt x="3096" y="443"/>
                      <a:pt x="3203" y="705"/>
                    </a:cubicBezTo>
                    <a:lnTo>
                      <a:pt x="3477" y="1407"/>
                    </a:lnTo>
                    <a:cubicBezTo>
                      <a:pt x="3239" y="1753"/>
                      <a:pt x="3203" y="1765"/>
                      <a:pt x="2846" y="1824"/>
                    </a:cubicBezTo>
                    <a:cubicBezTo>
                      <a:pt x="2655" y="1848"/>
                      <a:pt x="2429" y="1896"/>
                      <a:pt x="2286" y="2050"/>
                    </a:cubicBezTo>
                    <a:cubicBezTo>
                      <a:pt x="2012" y="2300"/>
                      <a:pt x="2060" y="2741"/>
                      <a:pt x="1929" y="2955"/>
                    </a:cubicBezTo>
                    <a:cubicBezTo>
                      <a:pt x="1870" y="3027"/>
                      <a:pt x="1762" y="3098"/>
                      <a:pt x="1643" y="3181"/>
                    </a:cubicBezTo>
                    <a:cubicBezTo>
                      <a:pt x="1631" y="3193"/>
                      <a:pt x="1608" y="3205"/>
                      <a:pt x="1584" y="3217"/>
                    </a:cubicBezTo>
                    <a:lnTo>
                      <a:pt x="893" y="2920"/>
                    </a:lnTo>
                    <a:cubicBezTo>
                      <a:pt x="830" y="2888"/>
                      <a:pt x="761" y="2873"/>
                      <a:pt x="692" y="2873"/>
                    </a:cubicBezTo>
                    <a:cubicBezTo>
                      <a:pt x="630" y="2873"/>
                      <a:pt x="568" y="2885"/>
                      <a:pt x="512" y="2908"/>
                    </a:cubicBezTo>
                    <a:cubicBezTo>
                      <a:pt x="84" y="3074"/>
                      <a:pt x="60" y="3670"/>
                      <a:pt x="477" y="3860"/>
                    </a:cubicBezTo>
                    <a:lnTo>
                      <a:pt x="1167" y="4158"/>
                    </a:lnTo>
                    <a:cubicBezTo>
                      <a:pt x="1239" y="4563"/>
                      <a:pt x="1239" y="4586"/>
                      <a:pt x="1012" y="4920"/>
                    </a:cubicBezTo>
                    <a:cubicBezTo>
                      <a:pt x="893" y="5086"/>
                      <a:pt x="774" y="5265"/>
                      <a:pt x="774" y="5467"/>
                    </a:cubicBezTo>
                    <a:cubicBezTo>
                      <a:pt x="762" y="5825"/>
                      <a:pt x="1119" y="6122"/>
                      <a:pt x="1167" y="6360"/>
                    </a:cubicBezTo>
                    <a:cubicBezTo>
                      <a:pt x="1179" y="6479"/>
                      <a:pt x="1155" y="6646"/>
                      <a:pt x="1108" y="6777"/>
                    </a:cubicBezTo>
                    <a:lnTo>
                      <a:pt x="405" y="7051"/>
                    </a:lnTo>
                    <a:cubicBezTo>
                      <a:pt x="143" y="7146"/>
                      <a:pt x="0" y="7444"/>
                      <a:pt x="107" y="7718"/>
                    </a:cubicBezTo>
                    <a:cubicBezTo>
                      <a:pt x="190" y="7920"/>
                      <a:pt x="386" y="8051"/>
                      <a:pt x="592" y="8051"/>
                    </a:cubicBezTo>
                    <a:cubicBezTo>
                      <a:pt x="653" y="8051"/>
                      <a:pt x="714" y="8040"/>
                      <a:pt x="774" y="8015"/>
                    </a:cubicBezTo>
                    <a:lnTo>
                      <a:pt x="1477" y="7742"/>
                    </a:lnTo>
                    <a:cubicBezTo>
                      <a:pt x="1822" y="7980"/>
                      <a:pt x="1834" y="8015"/>
                      <a:pt x="1893" y="8373"/>
                    </a:cubicBezTo>
                    <a:cubicBezTo>
                      <a:pt x="1989" y="8932"/>
                      <a:pt x="2131" y="9075"/>
                      <a:pt x="2667" y="9194"/>
                    </a:cubicBezTo>
                    <a:cubicBezTo>
                      <a:pt x="3036" y="9277"/>
                      <a:pt x="3060" y="9289"/>
                      <a:pt x="3274" y="9647"/>
                    </a:cubicBezTo>
                    <a:lnTo>
                      <a:pt x="2977" y="10337"/>
                    </a:lnTo>
                    <a:cubicBezTo>
                      <a:pt x="2815" y="10691"/>
                      <a:pt x="3091" y="11053"/>
                      <a:pt x="3439" y="11053"/>
                    </a:cubicBezTo>
                    <a:cubicBezTo>
                      <a:pt x="3502" y="11053"/>
                      <a:pt x="3567" y="11041"/>
                      <a:pt x="3632" y="11016"/>
                    </a:cubicBezTo>
                    <a:cubicBezTo>
                      <a:pt x="3775" y="10980"/>
                      <a:pt x="3858" y="10873"/>
                      <a:pt x="3917" y="10754"/>
                    </a:cubicBezTo>
                    <a:lnTo>
                      <a:pt x="4215" y="10063"/>
                    </a:lnTo>
                    <a:cubicBezTo>
                      <a:pt x="4361" y="10038"/>
                      <a:pt x="4457" y="10021"/>
                      <a:pt x="4536" y="10021"/>
                    </a:cubicBezTo>
                    <a:cubicBezTo>
                      <a:pt x="4677" y="10021"/>
                      <a:pt x="4764" y="10073"/>
                      <a:pt x="4977" y="10218"/>
                    </a:cubicBezTo>
                    <a:cubicBezTo>
                      <a:pt x="5204" y="10377"/>
                      <a:pt x="5367" y="10458"/>
                      <a:pt x="5538" y="10458"/>
                    </a:cubicBezTo>
                    <a:cubicBezTo>
                      <a:pt x="5699" y="10458"/>
                      <a:pt x="5865" y="10386"/>
                      <a:pt x="6096" y="10242"/>
                    </a:cubicBezTo>
                    <a:cubicBezTo>
                      <a:pt x="6280" y="10126"/>
                      <a:pt x="6363" y="10080"/>
                      <a:pt x="6476" y="10080"/>
                    </a:cubicBezTo>
                    <a:cubicBezTo>
                      <a:pt x="6560" y="10080"/>
                      <a:pt x="6661" y="10106"/>
                      <a:pt x="6834" y="10147"/>
                    </a:cubicBezTo>
                    <a:lnTo>
                      <a:pt x="7108" y="10837"/>
                    </a:lnTo>
                    <a:cubicBezTo>
                      <a:pt x="7180" y="11051"/>
                      <a:pt x="7370" y="11171"/>
                      <a:pt x="7585" y="11171"/>
                    </a:cubicBezTo>
                    <a:cubicBezTo>
                      <a:pt x="7942" y="11171"/>
                      <a:pt x="8192" y="10813"/>
                      <a:pt x="8061" y="10468"/>
                    </a:cubicBezTo>
                    <a:lnTo>
                      <a:pt x="7787" y="9766"/>
                    </a:lnTo>
                    <a:cubicBezTo>
                      <a:pt x="8025" y="9432"/>
                      <a:pt x="8061" y="9408"/>
                      <a:pt x="8418" y="9349"/>
                    </a:cubicBezTo>
                    <a:cubicBezTo>
                      <a:pt x="8978" y="9266"/>
                      <a:pt x="9109" y="9111"/>
                      <a:pt x="9228" y="8575"/>
                    </a:cubicBezTo>
                    <a:cubicBezTo>
                      <a:pt x="9323" y="8206"/>
                      <a:pt x="9335" y="8194"/>
                      <a:pt x="9692" y="7968"/>
                    </a:cubicBezTo>
                    <a:cubicBezTo>
                      <a:pt x="10198" y="8180"/>
                      <a:pt x="10406" y="8313"/>
                      <a:pt x="10595" y="8313"/>
                    </a:cubicBezTo>
                    <a:cubicBezTo>
                      <a:pt x="10650" y="8313"/>
                      <a:pt x="10704" y="8302"/>
                      <a:pt x="10764" y="8277"/>
                    </a:cubicBezTo>
                    <a:cubicBezTo>
                      <a:pt x="11192" y="8075"/>
                      <a:pt x="11216" y="7480"/>
                      <a:pt x="10799" y="7301"/>
                    </a:cubicBezTo>
                    <a:lnTo>
                      <a:pt x="10109" y="7003"/>
                    </a:lnTo>
                    <a:cubicBezTo>
                      <a:pt x="10037" y="6599"/>
                      <a:pt x="10037" y="6575"/>
                      <a:pt x="10263" y="6241"/>
                    </a:cubicBezTo>
                    <a:cubicBezTo>
                      <a:pt x="10573" y="5801"/>
                      <a:pt x="10597" y="5622"/>
                      <a:pt x="10287" y="5134"/>
                    </a:cubicBezTo>
                    <a:cubicBezTo>
                      <a:pt x="10085" y="4801"/>
                      <a:pt x="10097" y="4789"/>
                      <a:pt x="10180" y="4384"/>
                    </a:cubicBezTo>
                    <a:lnTo>
                      <a:pt x="10883" y="4122"/>
                    </a:lnTo>
                    <a:cubicBezTo>
                      <a:pt x="11156" y="4015"/>
                      <a:pt x="11287" y="3717"/>
                      <a:pt x="11180" y="3443"/>
                    </a:cubicBezTo>
                    <a:cubicBezTo>
                      <a:pt x="11097" y="3239"/>
                      <a:pt x="10898" y="3115"/>
                      <a:pt x="10690" y="3115"/>
                    </a:cubicBezTo>
                    <a:cubicBezTo>
                      <a:pt x="10631" y="3115"/>
                      <a:pt x="10571" y="3125"/>
                      <a:pt x="10513" y="3146"/>
                    </a:cubicBezTo>
                    <a:lnTo>
                      <a:pt x="9811" y="3420"/>
                    </a:lnTo>
                    <a:cubicBezTo>
                      <a:pt x="9466" y="3181"/>
                      <a:pt x="9454" y="3146"/>
                      <a:pt x="9394" y="2789"/>
                    </a:cubicBezTo>
                    <a:cubicBezTo>
                      <a:pt x="9311" y="2229"/>
                      <a:pt x="9156" y="2086"/>
                      <a:pt x="8620" y="1979"/>
                    </a:cubicBezTo>
                    <a:cubicBezTo>
                      <a:pt x="8251" y="1884"/>
                      <a:pt x="8239" y="1872"/>
                      <a:pt x="8013" y="1515"/>
                    </a:cubicBezTo>
                    <a:lnTo>
                      <a:pt x="8311" y="824"/>
                    </a:lnTo>
                    <a:cubicBezTo>
                      <a:pt x="8430" y="574"/>
                      <a:pt x="8311" y="264"/>
                      <a:pt x="8037" y="157"/>
                    </a:cubicBezTo>
                    <a:cubicBezTo>
                      <a:pt x="7971" y="126"/>
                      <a:pt x="7901" y="111"/>
                      <a:pt x="7831" y="111"/>
                    </a:cubicBezTo>
                    <a:cubicBezTo>
                      <a:pt x="7638" y="111"/>
                      <a:pt x="7449" y="226"/>
                      <a:pt x="7370" y="419"/>
                    </a:cubicBezTo>
                    <a:lnTo>
                      <a:pt x="7073" y="1110"/>
                    </a:lnTo>
                    <a:cubicBezTo>
                      <a:pt x="6927" y="1135"/>
                      <a:pt x="6831" y="1152"/>
                      <a:pt x="6751" y="1152"/>
                    </a:cubicBezTo>
                    <a:cubicBezTo>
                      <a:pt x="6611" y="1152"/>
                      <a:pt x="6524" y="1100"/>
                      <a:pt x="6311" y="955"/>
                    </a:cubicBezTo>
                    <a:lnTo>
                      <a:pt x="6180" y="872"/>
                    </a:lnTo>
                    <a:cubicBezTo>
                      <a:pt x="6152" y="853"/>
                      <a:pt x="6119" y="844"/>
                      <a:pt x="6087" y="844"/>
                    </a:cubicBezTo>
                    <a:cubicBezTo>
                      <a:pt x="6034" y="844"/>
                      <a:pt x="5983" y="868"/>
                      <a:pt x="5953" y="919"/>
                    </a:cubicBezTo>
                    <a:cubicBezTo>
                      <a:pt x="5918" y="991"/>
                      <a:pt x="5930" y="1098"/>
                      <a:pt x="6001" y="1134"/>
                    </a:cubicBezTo>
                    <a:lnTo>
                      <a:pt x="6132" y="1229"/>
                    </a:lnTo>
                    <a:cubicBezTo>
                      <a:pt x="6389" y="1406"/>
                      <a:pt x="6533" y="1474"/>
                      <a:pt x="6731" y="1474"/>
                    </a:cubicBezTo>
                    <a:cubicBezTo>
                      <a:pt x="6826" y="1474"/>
                      <a:pt x="6933" y="1458"/>
                      <a:pt x="7073" y="1431"/>
                    </a:cubicBezTo>
                    <a:cubicBezTo>
                      <a:pt x="7189" y="1411"/>
                      <a:pt x="7278" y="1397"/>
                      <a:pt x="7350" y="1397"/>
                    </a:cubicBezTo>
                    <a:cubicBezTo>
                      <a:pt x="7531" y="1397"/>
                      <a:pt x="7614" y="1481"/>
                      <a:pt x="7775" y="1753"/>
                    </a:cubicBezTo>
                    <a:cubicBezTo>
                      <a:pt x="8013" y="2122"/>
                      <a:pt x="8120" y="2193"/>
                      <a:pt x="8561" y="2300"/>
                    </a:cubicBezTo>
                    <a:cubicBezTo>
                      <a:pt x="8966" y="2384"/>
                      <a:pt x="9013" y="2419"/>
                      <a:pt x="9085" y="2848"/>
                    </a:cubicBezTo>
                    <a:cubicBezTo>
                      <a:pt x="9109" y="3015"/>
                      <a:pt x="9144" y="3181"/>
                      <a:pt x="9228" y="3324"/>
                    </a:cubicBezTo>
                    <a:cubicBezTo>
                      <a:pt x="9370" y="3551"/>
                      <a:pt x="9621" y="3658"/>
                      <a:pt x="9799" y="3812"/>
                    </a:cubicBezTo>
                    <a:cubicBezTo>
                      <a:pt x="9882" y="3908"/>
                      <a:pt x="9906" y="3932"/>
                      <a:pt x="9906" y="3955"/>
                    </a:cubicBezTo>
                    <a:cubicBezTo>
                      <a:pt x="9906" y="3955"/>
                      <a:pt x="9930" y="4015"/>
                      <a:pt x="9906" y="4193"/>
                    </a:cubicBezTo>
                    <a:cubicBezTo>
                      <a:pt x="9859" y="4444"/>
                      <a:pt x="9787" y="4634"/>
                      <a:pt x="9823" y="4860"/>
                    </a:cubicBezTo>
                    <a:cubicBezTo>
                      <a:pt x="9882" y="5194"/>
                      <a:pt x="10216" y="5467"/>
                      <a:pt x="10204" y="5694"/>
                    </a:cubicBezTo>
                    <a:cubicBezTo>
                      <a:pt x="10204" y="5920"/>
                      <a:pt x="9859" y="6170"/>
                      <a:pt x="9787" y="6515"/>
                    </a:cubicBezTo>
                    <a:cubicBezTo>
                      <a:pt x="9704" y="6813"/>
                      <a:pt x="9906" y="7241"/>
                      <a:pt x="9811" y="7420"/>
                    </a:cubicBezTo>
                    <a:cubicBezTo>
                      <a:pt x="9728" y="7611"/>
                      <a:pt x="9275" y="7777"/>
                      <a:pt x="9109" y="8015"/>
                    </a:cubicBezTo>
                    <a:cubicBezTo>
                      <a:pt x="8918" y="8277"/>
                      <a:pt x="8954" y="8718"/>
                      <a:pt x="8787" y="8873"/>
                    </a:cubicBezTo>
                    <a:cubicBezTo>
                      <a:pt x="8620" y="9027"/>
                      <a:pt x="8192" y="8980"/>
                      <a:pt x="7906" y="9158"/>
                    </a:cubicBezTo>
                    <a:cubicBezTo>
                      <a:pt x="7644" y="9325"/>
                      <a:pt x="7477" y="9754"/>
                      <a:pt x="7287" y="9825"/>
                    </a:cubicBezTo>
                    <a:cubicBezTo>
                      <a:pt x="7254" y="9840"/>
                      <a:pt x="7210" y="9846"/>
                      <a:pt x="7163" y="9846"/>
                    </a:cubicBezTo>
                    <a:cubicBezTo>
                      <a:pt x="7058" y="9846"/>
                      <a:pt x="6936" y="9818"/>
                      <a:pt x="6870" y="9801"/>
                    </a:cubicBezTo>
                    <a:cubicBezTo>
                      <a:pt x="6712" y="9764"/>
                      <a:pt x="6595" y="9744"/>
                      <a:pt x="6493" y="9744"/>
                    </a:cubicBezTo>
                    <a:cubicBezTo>
                      <a:pt x="6304" y="9744"/>
                      <a:pt x="6170" y="9813"/>
                      <a:pt x="5930" y="9968"/>
                    </a:cubicBezTo>
                    <a:cubicBezTo>
                      <a:pt x="5756" y="10072"/>
                      <a:pt x="5655" y="10126"/>
                      <a:pt x="5557" y="10126"/>
                    </a:cubicBezTo>
                    <a:cubicBezTo>
                      <a:pt x="5453" y="10126"/>
                      <a:pt x="5351" y="10066"/>
                      <a:pt x="5168" y="9944"/>
                    </a:cubicBezTo>
                    <a:cubicBezTo>
                      <a:pt x="4918" y="9767"/>
                      <a:pt x="4777" y="9704"/>
                      <a:pt x="4576" y="9704"/>
                    </a:cubicBezTo>
                    <a:cubicBezTo>
                      <a:pt x="4480" y="9704"/>
                      <a:pt x="4370" y="9719"/>
                      <a:pt x="4227" y="9742"/>
                    </a:cubicBezTo>
                    <a:cubicBezTo>
                      <a:pt x="4095" y="9764"/>
                      <a:pt x="4008" y="9771"/>
                      <a:pt x="3947" y="9771"/>
                    </a:cubicBezTo>
                    <a:cubicBezTo>
                      <a:pt x="3843" y="9771"/>
                      <a:pt x="3821" y="9749"/>
                      <a:pt x="3798" y="9742"/>
                    </a:cubicBezTo>
                    <a:cubicBezTo>
                      <a:pt x="3608" y="9647"/>
                      <a:pt x="3453" y="9218"/>
                      <a:pt x="3203" y="9039"/>
                    </a:cubicBezTo>
                    <a:cubicBezTo>
                      <a:pt x="2941" y="8849"/>
                      <a:pt x="2501" y="8873"/>
                      <a:pt x="2346" y="8718"/>
                    </a:cubicBezTo>
                    <a:cubicBezTo>
                      <a:pt x="2191" y="8551"/>
                      <a:pt x="2239" y="8123"/>
                      <a:pt x="2060" y="7837"/>
                    </a:cubicBezTo>
                    <a:cubicBezTo>
                      <a:pt x="1941" y="7646"/>
                      <a:pt x="1750" y="7551"/>
                      <a:pt x="1548" y="7384"/>
                    </a:cubicBezTo>
                    <a:cubicBezTo>
                      <a:pt x="1417" y="7265"/>
                      <a:pt x="1393" y="7206"/>
                      <a:pt x="1393" y="7206"/>
                    </a:cubicBezTo>
                    <a:cubicBezTo>
                      <a:pt x="1310" y="7015"/>
                      <a:pt x="1524" y="6599"/>
                      <a:pt x="1465" y="6301"/>
                    </a:cubicBezTo>
                    <a:cubicBezTo>
                      <a:pt x="1405" y="5979"/>
                      <a:pt x="1072" y="5694"/>
                      <a:pt x="1096" y="5467"/>
                    </a:cubicBezTo>
                    <a:cubicBezTo>
                      <a:pt x="1096" y="5241"/>
                      <a:pt x="1429" y="4991"/>
                      <a:pt x="1512" y="4646"/>
                    </a:cubicBezTo>
                    <a:cubicBezTo>
                      <a:pt x="1584" y="4336"/>
                      <a:pt x="1393" y="3932"/>
                      <a:pt x="1477" y="3741"/>
                    </a:cubicBezTo>
                    <a:cubicBezTo>
                      <a:pt x="1572" y="3551"/>
                      <a:pt x="2001" y="3396"/>
                      <a:pt x="2179" y="3146"/>
                    </a:cubicBezTo>
                    <a:cubicBezTo>
                      <a:pt x="2370" y="2884"/>
                      <a:pt x="2346" y="2443"/>
                      <a:pt x="2501" y="2288"/>
                    </a:cubicBezTo>
                    <a:cubicBezTo>
                      <a:pt x="2667" y="2134"/>
                      <a:pt x="3096" y="2181"/>
                      <a:pt x="3382" y="2003"/>
                    </a:cubicBezTo>
                    <a:cubicBezTo>
                      <a:pt x="3608" y="1872"/>
                      <a:pt x="3715" y="1610"/>
                      <a:pt x="3870" y="1431"/>
                    </a:cubicBezTo>
                    <a:cubicBezTo>
                      <a:pt x="3944" y="1357"/>
                      <a:pt x="3995" y="1320"/>
                      <a:pt x="4116" y="1320"/>
                    </a:cubicBezTo>
                    <a:cubicBezTo>
                      <a:pt x="4189" y="1320"/>
                      <a:pt x="4287" y="1333"/>
                      <a:pt x="4429" y="1360"/>
                    </a:cubicBezTo>
                    <a:cubicBezTo>
                      <a:pt x="4543" y="1395"/>
                      <a:pt x="4662" y="1417"/>
                      <a:pt x="4784" y="1417"/>
                    </a:cubicBezTo>
                    <a:cubicBezTo>
                      <a:pt x="4828" y="1417"/>
                      <a:pt x="4873" y="1414"/>
                      <a:pt x="4918" y="1407"/>
                    </a:cubicBezTo>
                    <a:cubicBezTo>
                      <a:pt x="5144" y="1360"/>
                      <a:pt x="5322" y="1217"/>
                      <a:pt x="5513" y="1110"/>
                    </a:cubicBezTo>
                    <a:cubicBezTo>
                      <a:pt x="5584" y="1062"/>
                      <a:pt x="5620" y="955"/>
                      <a:pt x="5572" y="884"/>
                    </a:cubicBezTo>
                    <a:cubicBezTo>
                      <a:pt x="5540" y="835"/>
                      <a:pt x="5479" y="802"/>
                      <a:pt x="5421" y="802"/>
                    </a:cubicBezTo>
                    <a:cubicBezTo>
                      <a:pt x="5395" y="802"/>
                      <a:pt x="5369" y="809"/>
                      <a:pt x="5346" y="824"/>
                    </a:cubicBezTo>
                    <a:cubicBezTo>
                      <a:pt x="5023" y="1010"/>
                      <a:pt x="4963" y="1086"/>
                      <a:pt x="4794" y="1086"/>
                    </a:cubicBezTo>
                    <a:cubicBezTo>
                      <a:pt x="4714" y="1086"/>
                      <a:pt x="4610" y="1069"/>
                      <a:pt x="4441" y="1038"/>
                    </a:cubicBezTo>
                    <a:lnTo>
                      <a:pt x="4167" y="336"/>
                    </a:lnTo>
                    <a:cubicBezTo>
                      <a:pt x="4095" y="127"/>
                      <a:pt x="3904" y="1"/>
                      <a:pt x="3696" y="1"/>
                    </a:cubicBezTo>
                    <a:close/>
                  </a:path>
                </a:pathLst>
              </a:custGeom>
              <a:grpFill/>
              <a:ln>
                <a:noFill/>
              </a:ln>
            </p:spPr>
            <p:txBody>
              <a:bodyPr spcFirstLastPara="1" wrap="square" lIns="91425" tIns="91425" rIns="91425" bIns="91425" anchor="ctr" anchorCtr="0">
                <a:noAutofit/>
              </a:bodyPr>
              <a:lstStyle/>
              <a:p>
                <a:endParaRPr sz="1800"/>
              </a:p>
            </p:txBody>
          </p:sp>
          <p:sp>
            <p:nvSpPr>
              <p:cNvPr id="195" name="Google Shape;13567;p62"/>
              <p:cNvSpPr/>
              <p:nvPr/>
            </p:nvSpPr>
            <p:spPr>
              <a:xfrm>
                <a:off x="5466263" y="3032979"/>
                <a:ext cx="127101" cy="146214"/>
              </a:xfrm>
              <a:custGeom>
                <a:avLst/>
                <a:gdLst/>
                <a:ahLst/>
                <a:cxnLst/>
                <a:rect l="l" t="t" r="r" b="b"/>
                <a:pathLst>
                  <a:path w="3990" h="4590" extrusionOk="0">
                    <a:moveTo>
                      <a:pt x="2681" y="1"/>
                    </a:moveTo>
                    <a:cubicBezTo>
                      <a:pt x="2422" y="1"/>
                      <a:pt x="2181" y="137"/>
                      <a:pt x="2120" y="428"/>
                    </a:cubicBezTo>
                    <a:cubicBezTo>
                      <a:pt x="2036" y="773"/>
                      <a:pt x="1941" y="1095"/>
                      <a:pt x="1786" y="1392"/>
                    </a:cubicBezTo>
                    <a:cubicBezTo>
                      <a:pt x="1739" y="1476"/>
                      <a:pt x="1786" y="1571"/>
                      <a:pt x="1858" y="1619"/>
                    </a:cubicBezTo>
                    <a:cubicBezTo>
                      <a:pt x="1881" y="1632"/>
                      <a:pt x="1905" y="1638"/>
                      <a:pt x="1929" y="1638"/>
                    </a:cubicBezTo>
                    <a:cubicBezTo>
                      <a:pt x="1991" y="1638"/>
                      <a:pt x="2050" y="1599"/>
                      <a:pt x="2084" y="1547"/>
                    </a:cubicBezTo>
                    <a:cubicBezTo>
                      <a:pt x="2251" y="1214"/>
                      <a:pt x="2358" y="880"/>
                      <a:pt x="2441" y="499"/>
                    </a:cubicBezTo>
                    <a:cubicBezTo>
                      <a:pt x="2466" y="387"/>
                      <a:pt x="2563" y="336"/>
                      <a:pt x="2676" y="336"/>
                    </a:cubicBezTo>
                    <a:cubicBezTo>
                      <a:pt x="2836" y="336"/>
                      <a:pt x="3028" y="439"/>
                      <a:pt x="3084" y="607"/>
                    </a:cubicBezTo>
                    <a:cubicBezTo>
                      <a:pt x="3287" y="1214"/>
                      <a:pt x="3632" y="2214"/>
                      <a:pt x="3072" y="3095"/>
                    </a:cubicBezTo>
                    <a:cubicBezTo>
                      <a:pt x="2512" y="3947"/>
                      <a:pt x="1615" y="4265"/>
                      <a:pt x="1007" y="4265"/>
                    </a:cubicBezTo>
                    <a:cubicBezTo>
                      <a:pt x="672" y="4265"/>
                      <a:pt x="425" y="4168"/>
                      <a:pt x="370" y="4012"/>
                    </a:cubicBezTo>
                    <a:cubicBezTo>
                      <a:pt x="334" y="3881"/>
                      <a:pt x="417" y="3678"/>
                      <a:pt x="643" y="3440"/>
                    </a:cubicBezTo>
                    <a:cubicBezTo>
                      <a:pt x="1060" y="2964"/>
                      <a:pt x="1405" y="2583"/>
                      <a:pt x="1679" y="2190"/>
                    </a:cubicBezTo>
                    <a:cubicBezTo>
                      <a:pt x="1739" y="2107"/>
                      <a:pt x="1715" y="2012"/>
                      <a:pt x="1644" y="1964"/>
                    </a:cubicBezTo>
                    <a:cubicBezTo>
                      <a:pt x="1611" y="1946"/>
                      <a:pt x="1576" y="1936"/>
                      <a:pt x="1542" y="1936"/>
                    </a:cubicBezTo>
                    <a:cubicBezTo>
                      <a:pt x="1488" y="1936"/>
                      <a:pt x="1439" y="1960"/>
                      <a:pt x="1417" y="2012"/>
                    </a:cubicBezTo>
                    <a:cubicBezTo>
                      <a:pt x="1143" y="2393"/>
                      <a:pt x="810" y="2762"/>
                      <a:pt x="405" y="3202"/>
                    </a:cubicBezTo>
                    <a:cubicBezTo>
                      <a:pt x="0" y="3607"/>
                      <a:pt x="0" y="3928"/>
                      <a:pt x="60" y="4119"/>
                    </a:cubicBezTo>
                    <a:cubicBezTo>
                      <a:pt x="171" y="4424"/>
                      <a:pt x="546" y="4589"/>
                      <a:pt x="1019" y="4589"/>
                    </a:cubicBezTo>
                    <a:cubicBezTo>
                      <a:pt x="1763" y="4589"/>
                      <a:pt x="2752" y="4179"/>
                      <a:pt x="3334" y="3262"/>
                    </a:cubicBezTo>
                    <a:cubicBezTo>
                      <a:pt x="3989" y="2250"/>
                      <a:pt x="3608" y="1095"/>
                      <a:pt x="3394" y="488"/>
                    </a:cubicBezTo>
                    <a:cubicBezTo>
                      <a:pt x="3287" y="172"/>
                      <a:pt x="2973" y="1"/>
                      <a:pt x="2681"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171" name="Google Shape;14593;p64"/>
            <p:cNvGrpSpPr/>
            <p:nvPr/>
          </p:nvGrpSpPr>
          <p:grpSpPr>
            <a:xfrm>
              <a:off x="7093465" y="2801997"/>
              <a:ext cx="631863" cy="817662"/>
              <a:chOff x="3119678" y="3360146"/>
              <a:chExt cx="269343" cy="348543"/>
            </a:xfrm>
            <a:solidFill>
              <a:schemeClr val="bg1">
                <a:lumMod val="95000"/>
              </a:schemeClr>
            </a:solidFill>
          </p:grpSpPr>
          <p:sp>
            <p:nvSpPr>
              <p:cNvPr id="186" name="Google Shape;14594;p64"/>
              <p:cNvSpPr/>
              <p:nvPr/>
            </p:nvSpPr>
            <p:spPr>
              <a:xfrm>
                <a:off x="3268289" y="3498271"/>
                <a:ext cx="43782" cy="46728"/>
              </a:xfrm>
              <a:custGeom>
                <a:avLst/>
                <a:gdLst/>
                <a:ahLst/>
                <a:cxnLst/>
                <a:rect l="l" t="t" r="r" b="b"/>
                <a:pathLst>
                  <a:path w="1382" h="1475" extrusionOk="0">
                    <a:moveTo>
                      <a:pt x="196" y="0"/>
                    </a:moveTo>
                    <a:cubicBezTo>
                      <a:pt x="137" y="0"/>
                      <a:pt x="81" y="35"/>
                      <a:pt x="48" y="93"/>
                    </a:cubicBezTo>
                    <a:cubicBezTo>
                      <a:pt x="0" y="164"/>
                      <a:pt x="36" y="272"/>
                      <a:pt x="119" y="319"/>
                    </a:cubicBezTo>
                    <a:cubicBezTo>
                      <a:pt x="584" y="557"/>
                      <a:pt x="905" y="926"/>
                      <a:pt x="1048" y="1355"/>
                    </a:cubicBezTo>
                    <a:cubicBezTo>
                      <a:pt x="1060" y="1438"/>
                      <a:pt x="1131" y="1474"/>
                      <a:pt x="1191" y="1474"/>
                    </a:cubicBezTo>
                    <a:cubicBezTo>
                      <a:pt x="1203" y="1474"/>
                      <a:pt x="1227" y="1474"/>
                      <a:pt x="1239" y="1462"/>
                    </a:cubicBezTo>
                    <a:cubicBezTo>
                      <a:pt x="1322" y="1415"/>
                      <a:pt x="1381" y="1331"/>
                      <a:pt x="1358" y="1236"/>
                    </a:cubicBezTo>
                    <a:cubicBezTo>
                      <a:pt x="1191" y="736"/>
                      <a:pt x="810" y="284"/>
                      <a:pt x="274" y="22"/>
                    </a:cubicBezTo>
                    <a:cubicBezTo>
                      <a:pt x="249" y="7"/>
                      <a:pt x="222" y="0"/>
                      <a:pt x="196" y="0"/>
                    </a:cubicBezTo>
                    <a:close/>
                  </a:path>
                </a:pathLst>
              </a:custGeom>
              <a:grpFill/>
              <a:ln>
                <a:noFill/>
              </a:ln>
            </p:spPr>
            <p:txBody>
              <a:bodyPr spcFirstLastPara="1" wrap="square" lIns="91425" tIns="91425" rIns="91425" bIns="91425" anchor="ctr" anchorCtr="0">
                <a:noAutofit/>
              </a:bodyPr>
              <a:lstStyle/>
              <a:p>
                <a:endParaRPr sz="1800"/>
              </a:p>
            </p:txBody>
          </p:sp>
          <p:sp>
            <p:nvSpPr>
              <p:cNvPr id="187" name="Google Shape;14595;p64"/>
              <p:cNvSpPr/>
              <p:nvPr/>
            </p:nvSpPr>
            <p:spPr>
              <a:xfrm>
                <a:off x="3147208" y="3475176"/>
                <a:ext cx="214664" cy="233513"/>
              </a:xfrm>
              <a:custGeom>
                <a:avLst/>
                <a:gdLst/>
                <a:ahLst/>
                <a:cxnLst/>
                <a:rect l="l" t="t" r="r" b="b"/>
                <a:pathLst>
                  <a:path w="6776" h="7371" extrusionOk="0">
                    <a:moveTo>
                      <a:pt x="3537" y="4608"/>
                    </a:moveTo>
                    <a:lnTo>
                      <a:pt x="3537" y="4989"/>
                    </a:lnTo>
                    <a:lnTo>
                      <a:pt x="3179" y="4989"/>
                    </a:lnTo>
                    <a:lnTo>
                      <a:pt x="3179" y="4608"/>
                    </a:lnTo>
                    <a:cubicBezTo>
                      <a:pt x="3239" y="4620"/>
                      <a:pt x="3298" y="4620"/>
                      <a:pt x="3358" y="4620"/>
                    </a:cubicBezTo>
                    <a:cubicBezTo>
                      <a:pt x="3417" y="4620"/>
                      <a:pt x="3477" y="4620"/>
                      <a:pt x="3537" y="4608"/>
                    </a:cubicBezTo>
                    <a:close/>
                    <a:moveTo>
                      <a:pt x="5977" y="5299"/>
                    </a:moveTo>
                    <a:lnTo>
                      <a:pt x="5977" y="5763"/>
                    </a:lnTo>
                    <a:lnTo>
                      <a:pt x="798" y="5763"/>
                    </a:lnTo>
                    <a:lnTo>
                      <a:pt x="798" y="5299"/>
                    </a:lnTo>
                    <a:close/>
                    <a:moveTo>
                      <a:pt x="3406" y="0"/>
                    </a:moveTo>
                    <a:cubicBezTo>
                      <a:pt x="2751" y="0"/>
                      <a:pt x="2132" y="262"/>
                      <a:pt x="1667" y="715"/>
                    </a:cubicBezTo>
                    <a:cubicBezTo>
                      <a:pt x="1203" y="1179"/>
                      <a:pt x="953" y="1798"/>
                      <a:pt x="953" y="2465"/>
                    </a:cubicBezTo>
                    <a:lnTo>
                      <a:pt x="953" y="2715"/>
                    </a:lnTo>
                    <a:cubicBezTo>
                      <a:pt x="953" y="2798"/>
                      <a:pt x="1024" y="2882"/>
                      <a:pt x="1120" y="2882"/>
                    </a:cubicBezTo>
                    <a:cubicBezTo>
                      <a:pt x="1203" y="2882"/>
                      <a:pt x="1274" y="2798"/>
                      <a:pt x="1274" y="2715"/>
                    </a:cubicBezTo>
                    <a:lnTo>
                      <a:pt x="1274" y="2465"/>
                    </a:lnTo>
                    <a:cubicBezTo>
                      <a:pt x="1274" y="1894"/>
                      <a:pt x="1501" y="1358"/>
                      <a:pt x="1905" y="953"/>
                    </a:cubicBezTo>
                    <a:cubicBezTo>
                      <a:pt x="2310" y="548"/>
                      <a:pt x="2846" y="334"/>
                      <a:pt x="3406" y="334"/>
                    </a:cubicBezTo>
                    <a:cubicBezTo>
                      <a:pt x="4584" y="334"/>
                      <a:pt x="5549" y="1286"/>
                      <a:pt x="5549" y="2477"/>
                    </a:cubicBezTo>
                    <a:lnTo>
                      <a:pt x="5549" y="4989"/>
                    </a:lnTo>
                    <a:lnTo>
                      <a:pt x="3882" y="4989"/>
                    </a:lnTo>
                    <a:lnTo>
                      <a:pt x="3882" y="4489"/>
                    </a:lnTo>
                    <a:cubicBezTo>
                      <a:pt x="4060" y="4382"/>
                      <a:pt x="4215" y="4203"/>
                      <a:pt x="4299" y="3989"/>
                    </a:cubicBezTo>
                    <a:cubicBezTo>
                      <a:pt x="4334" y="3906"/>
                      <a:pt x="4287" y="3810"/>
                      <a:pt x="4215" y="3787"/>
                    </a:cubicBezTo>
                    <a:cubicBezTo>
                      <a:pt x="4193" y="3778"/>
                      <a:pt x="4171" y="3775"/>
                      <a:pt x="4149" y="3775"/>
                    </a:cubicBezTo>
                    <a:cubicBezTo>
                      <a:pt x="4079" y="3775"/>
                      <a:pt x="4019" y="3815"/>
                      <a:pt x="4001" y="3870"/>
                    </a:cubicBezTo>
                    <a:cubicBezTo>
                      <a:pt x="3941" y="4037"/>
                      <a:pt x="3822" y="4156"/>
                      <a:pt x="3668" y="4227"/>
                    </a:cubicBezTo>
                    <a:lnTo>
                      <a:pt x="3656" y="4227"/>
                    </a:lnTo>
                    <a:cubicBezTo>
                      <a:pt x="3572" y="4263"/>
                      <a:pt x="3477" y="4287"/>
                      <a:pt x="3394" y="4287"/>
                    </a:cubicBezTo>
                    <a:cubicBezTo>
                      <a:pt x="3036" y="4287"/>
                      <a:pt x="2739" y="3989"/>
                      <a:pt x="2739" y="3632"/>
                    </a:cubicBezTo>
                    <a:cubicBezTo>
                      <a:pt x="2739" y="3275"/>
                      <a:pt x="3036" y="2977"/>
                      <a:pt x="3394" y="2977"/>
                    </a:cubicBezTo>
                    <a:cubicBezTo>
                      <a:pt x="3644" y="2977"/>
                      <a:pt x="3882" y="3132"/>
                      <a:pt x="3989" y="3370"/>
                    </a:cubicBezTo>
                    <a:cubicBezTo>
                      <a:pt x="4006" y="3421"/>
                      <a:pt x="4067" y="3461"/>
                      <a:pt x="4126" y="3461"/>
                    </a:cubicBezTo>
                    <a:cubicBezTo>
                      <a:pt x="4149" y="3461"/>
                      <a:pt x="4171" y="3455"/>
                      <a:pt x="4191" y="3441"/>
                    </a:cubicBezTo>
                    <a:cubicBezTo>
                      <a:pt x="4263" y="3418"/>
                      <a:pt x="4310" y="3310"/>
                      <a:pt x="4263" y="3239"/>
                    </a:cubicBezTo>
                    <a:cubicBezTo>
                      <a:pt x="4108" y="2894"/>
                      <a:pt x="3763" y="2667"/>
                      <a:pt x="3370" y="2667"/>
                    </a:cubicBezTo>
                    <a:cubicBezTo>
                      <a:pt x="2834" y="2667"/>
                      <a:pt x="2394" y="3096"/>
                      <a:pt x="2394" y="3656"/>
                    </a:cubicBezTo>
                    <a:cubicBezTo>
                      <a:pt x="2394" y="4013"/>
                      <a:pt x="2584" y="4322"/>
                      <a:pt x="2870" y="4489"/>
                    </a:cubicBezTo>
                    <a:lnTo>
                      <a:pt x="2870" y="4989"/>
                    </a:lnTo>
                    <a:lnTo>
                      <a:pt x="1262" y="4989"/>
                    </a:lnTo>
                    <a:lnTo>
                      <a:pt x="1262" y="3358"/>
                    </a:lnTo>
                    <a:cubicBezTo>
                      <a:pt x="1262" y="3263"/>
                      <a:pt x="1191" y="3191"/>
                      <a:pt x="1096" y="3191"/>
                    </a:cubicBezTo>
                    <a:cubicBezTo>
                      <a:pt x="1012" y="3191"/>
                      <a:pt x="941" y="3263"/>
                      <a:pt x="941" y="3358"/>
                    </a:cubicBezTo>
                    <a:lnTo>
                      <a:pt x="941" y="4989"/>
                    </a:lnTo>
                    <a:lnTo>
                      <a:pt x="655" y="4989"/>
                    </a:lnTo>
                    <a:cubicBezTo>
                      <a:pt x="560" y="4989"/>
                      <a:pt x="489" y="5061"/>
                      <a:pt x="489" y="5156"/>
                    </a:cubicBezTo>
                    <a:lnTo>
                      <a:pt x="489" y="5775"/>
                    </a:lnTo>
                    <a:lnTo>
                      <a:pt x="167" y="5775"/>
                    </a:lnTo>
                    <a:cubicBezTo>
                      <a:pt x="72" y="5775"/>
                      <a:pt x="0" y="5858"/>
                      <a:pt x="0" y="5942"/>
                    </a:cubicBezTo>
                    <a:lnTo>
                      <a:pt x="0" y="7204"/>
                    </a:lnTo>
                    <a:cubicBezTo>
                      <a:pt x="0" y="7299"/>
                      <a:pt x="72" y="7370"/>
                      <a:pt x="167" y="7370"/>
                    </a:cubicBezTo>
                    <a:lnTo>
                      <a:pt x="3918" y="7370"/>
                    </a:lnTo>
                    <a:cubicBezTo>
                      <a:pt x="4001" y="7370"/>
                      <a:pt x="4072" y="7299"/>
                      <a:pt x="4072" y="7204"/>
                    </a:cubicBezTo>
                    <a:cubicBezTo>
                      <a:pt x="4072" y="7120"/>
                      <a:pt x="4001" y="7049"/>
                      <a:pt x="3918" y="7049"/>
                    </a:cubicBezTo>
                    <a:lnTo>
                      <a:pt x="322" y="7049"/>
                    </a:lnTo>
                    <a:lnTo>
                      <a:pt x="322" y="6108"/>
                    </a:lnTo>
                    <a:lnTo>
                      <a:pt x="6442" y="6108"/>
                    </a:lnTo>
                    <a:lnTo>
                      <a:pt x="6442" y="7049"/>
                    </a:lnTo>
                    <a:lnTo>
                      <a:pt x="4537" y="7049"/>
                    </a:lnTo>
                    <a:cubicBezTo>
                      <a:pt x="4453" y="7049"/>
                      <a:pt x="4370" y="7120"/>
                      <a:pt x="4370" y="7204"/>
                    </a:cubicBezTo>
                    <a:cubicBezTo>
                      <a:pt x="4370" y="7299"/>
                      <a:pt x="4453" y="7370"/>
                      <a:pt x="4537" y="7370"/>
                    </a:cubicBezTo>
                    <a:lnTo>
                      <a:pt x="6608" y="7370"/>
                    </a:lnTo>
                    <a:cubicBezTo>
                      <a:pt x="6692" y="7370"/>
                      <a:pt x="6775" y="7299"/>
                      <a:pt x="6775" y="7204"/>
                    </a:cubicBezTo>
                    <a:lnTo>
                      <a:pt x="6775" y="5942"/>
                    </a:lnTo>
                    <a:cubicBezTo>
                      <a:pt x="6775" y="5835"/>
                      <a:pt x="6716" y="5763"/>
                      <a:pt x="6620" y="5763"/>
                    </a:cubicBezTo>
                    <a:lnTo>
                      <a:pt x="6311" y="5763"/>
                    </a:lnTo>
                    <a:lnTo>
                      <a:pt x="6311" y="5144"/>
                    </a:lnTo>
                    <a:cubicBezTo>
                      <a:pt x="6311" y="5049"/>
                      <a:pt x="6239" y="4977"/>
                      <a:pt x="6144" y="4977"/>
                    </a:cubicBezTo>
                    <a:lnTo>
                      <a:pt x="5858" y="4977"/>
                    </a:lnTo>
                    <a:lnTo>
                      <a:pt x="5858" y="2465"/>
                    </a:lnTo>
                    <a:cubicBezTo>
                      <a:pt x="5858" y="1108"/>
                      <a:pt x="4763" y="0"/>
                      <a:pt x="3406" y="0"/>
                    </a:cubicBezTo>
                    <a:close/>
                  </a:path>
                </a:pathLst>
              </a:custGeom>
              <a:grpFill/>
              <a:ln>
                <a:noFill/>
              </a:ln>
            </p:spPr>
            <p:txBody>
              <a:bodyPr spcFirstLastPara="1" wrap="square" lIns="91425" tIns="91425" rIns="91425" bIns="91425" anchor="ctr" anchorCtr="0">
                <a:noAutofit/>
              </a:bodyPr>
              <a:lstStyle/>
              <a:p>
                <a:endParaRPr sz="1800"/>
              </a:p>
            </p:txBody>
          </p:sp>
          <p:sp>
            <p:nvSpPr>
              <p:cNvPr id="188" name="Google Shape;14596;p64"/>
              <p:cNvSpPr/>
              <p:nvPr/>
            </p:nvSpPr>
            <p:spPr>
              <a:xfrm>
                <a:off x="3249408" y="3360146"/>
                <a:ext cx="10613" cy="97321"/>
              </a:xfrm>
              <a:custGeom>
                <a:avLst/>
                <a:gdLst/>
                <a:ahLst/>
                <a:cxnLst/>
                <a:rect l="l" t="t" r="r" b="b"/>
                <a:pathLst>
                  <a:path w="335" h="3072" extrusionOk="0">
                    <a:moveTo>
                      <a:pt x="168" y="0"/>
                    </a:moveTo>
                    <a:cubicBezTo>
                      <a:pt x="72" y="0"/>
                      <a:pt x="1" y="83"/>
                      <a:pt x="1" y="167"/>
                    </a:cubicBezTo>
                    <a:lnTo>
                      <a:pt x="1" y="2905"/>
                    </a:lnTo>
                    <a:cubicBezTo>
                      <a:pt x="1" y="3000"/>
                      <a:pt x="72" y="3072"/>
                      <a:pt x="168" y="3072"/>
                    </a:cubicBezTo>
                    <a:cubicBezTo>
                      <a:pt x="251" y="3072"/>
                      <a:pt x="334" y="3000"/>
                      <a:pt x="334" y="2905"/>
                    </a:cubicBezTo>
                    <a:lnTo>
                      <a:pt x="334" y="167"/>
                    </a:lnTo>
                    <a:cubicBezTo>
                      <a:pt x="334" y="83"/>
                      <a:pt x="251" y="0"/>
                      <a:pt x="168" y="0"/>
                    </a:cubicBezTo>
                    <a:close/>
                  </a:path>
                </a:pathLst>
              </a:custGeom>
              <a:grpFill/>
              <a:ln>
                <a:noFill/>
              </a:ln>
            </p:spPr>
            <p:txBody>
              <a:bodyPr spcFirstLastPara="1" wrap="square" lIns="91425" tIns="91425" rIns="91425" bIns="91425" anchor="ctr" anchorCtr="0">
                <a:noAutofit/>
              </a:bodyPr>
              <a:lstStyle/>
              <a:p>
                <a:endParaRPr sz="1800"/>
              </a:p>
            </p:txBody>
          </p:sp>
          <p:sp>
            <p:nvSpPr>
              <p:cNvPr id="189" name="Google Shape;14597;p64"/>
              <p:cNvSpPr/>
              <p:nvPr/>
            </p:nvSpPr>
            <p:spPr>
              <a:xfrm>
                <a:off x="3175879" y="3377919"/>
                <a:ext cx="54331" cy="86740"/>
              </a:xfrm>
              <a:custGeom>
                <a:avLst/>
                <a:gdLst/>
                <a:ahLst/>
                <a:cxnLst/>
                <a:rect l="l" t="t" r="r" b="b"/>
                <a:pathLst>
                  <a:path w="1715" h="2738" extrusionOk="0">
                    <a:moveTo>
                      <a:pt x="188" y="1"/>
                    </a:moveTo>
                    <a:cubicBezTo>
                      <a:pt x="161" y="1"/>
                      <a:pt x="134" y="8"/>
                      <a:pt x="107" y="22"/>
                    </a:cubicBezTo>
                    <a:cubicBezTo>
                      <a:pt x="36" y="70"/>
                      <a:pt x="0" y="153"/>
                      <a:pt x="48" y="249"/>
                    </a:cubicBezTo>
                    <a:lnTo>
                      <a:pt x="1381" y="2642"/>
                    </a:lnTo>
                    <a:cubicBezTo>
                      <a:pt x="1417" y="2701"/>
                      <a:pt x="1477" y="2737"/>
                      <a:pt x="1524" y="2737"/>
                    </a:cubicBezTo>
                    <a:cubicBezTo>
                      <a:pt x="1548" y="2737"/>
                      <a:pt x="1584" y="2737"/>
                      <a:pt x="1596" y="2713"/>
                    </a:cubicBezTo>
                    <a:cubicBezTo>
                      <a:pt x="1679" y="2654"/>
                      <a:pt x="1715" y="2559"/>
                      <a:pt x="1667" y="2475"/>
                    </a:cubicBezTo>
                    <a:lnTo>
                      <a:pt x="334" y="82"/>
                    </a:lnTo>
                    <a:cubicBezTo>
                      <a:pt x="301" y="33"/>
                      <a:pt x="246" y="1"/>
                      <a:pt x="188" y="1"/>
                    </a:cubicBezTo>
                    <a:close/>
                  </a:path>
                </a:pathLst>
              </a:custGeom>
              <a:grpFill/>
              <a:ln>
                <a:noFill/>
              </a:ln>
            </p:spPr>
            <p:txBody>
              <a:bodyPr spcFirstLastPara="1" wrap="square" lIns="91425" tIns="91425" rIns="91425" bIns="91425" anchor="ctr" anchorCtr="0">
                <a:noAutofit/>
              </a:bodyPr>
              <a:lstStyle/>
              <a:p>
                <a:endParaRPr sz="1800"/>
              </a:p>
            </p:txBody>
          </p:sp>
          <p:sp>
            <p:nvSpPr>
              <p:cNvPr id="190" name="Google Shape;14598;p64"/>
              <p:cNvSpPr/>
              <p:nvPr/>
            </p:nvSpPr>
            <p:spPr>
              <a:xfrm>
                <a:off x="3119678" y="3429399"/>
                <a:ext cx="89401" cy="50720"/>
              </a:xfrm>
              <a:custGeom>
                <a:avLst/>
                <a:gdLst/>
                <a:ahLst/>
                <a:cxnLst/>
                <a:rect l="l" t="t" r="r" b="b"/>
                <a:pathLst>
                  <a:path w="2822" h="1601" extrusionOk="0">
                    <a:moveTo>
                      <a:pt x="200" y="0"/>
                    </a:moveTo>
                    <a:cubicBezTo>
                      <a:pt x="142" y="0"/>
                      <a:pt x="81" y="27"/>
                      <a:pt x="48" y="76"/>
                    </a:cubicBezTo>
                    <a:cubicBezTo>
                      <a:pt x="0" y="160"/>
                      <a:pt x="36" y="255"/>
                      <a:pt x="107" y="302"/>
                    </a:cubicBezTo>
                    <a:lnTo>
                      <a:pt x="2536" y="1588"/>
                    </a:lnTo>
                    <a:cubicBezTo>
                      <a:pt x="2560" y="1600"/>
                      <a:pt x="2584" y="1600"/>
                      <a:pt x="2608" y="1600"/>
                    </a:cubicBezTo>
                    <a:cubicBezTo>
                      <a:pt x="2667" y="1600"/>
                      <a:pt x="2727" y="1565"/>
                      <a:pt x="2762" y="1505"/>
                    </a:cubicBezTo>
                    <a:cubicBezTo>
                      <a:pt x="2822" y="1445"/>
                      <a:pt x="2786" y="1350"/>
                      <a:pt x="2703" y="1303"/>
                    </a:cubicBezTo>
                    <a:lnTo>
                      <a:pt x="274" y="17"/>
                    </a:lnTo>
                    <a:cubicBezTo>
                      <a:pt x="252" y="6"/>
                      <a:pt x="226" y="0"/>
                      <a:pt x="200" y="0"/>
                    </a:cubicBezTo>
                    <a:close/>
                  </a:path>
                </a:pathLst>
              </a:custGeom>
              <a:grpFill/>
              <a:ln>
                <a:noFill/>
              </a:ln>
            </p:spPr>
            <p:txBody>
              <a:bodyPr spcFirstLastPara="1" wrap="square" lIns="91425" tIns="91425" rIns="91425" bIns="91425" anchor="ctr" anchorCtr="0">
                <a:noAutofit/>
              </a:bodyPr>
              <a:lstStyle/>
              <a:p>
                <a:endParaRPr sz="1800"/>
              </a:p>
            </p:txBody>
          </p:sp>
          <p:sp>
            <p:nvSpPr>
              <p:cNvPr id="191" name="Google Shape;14599;p64"/>
              <p:cNvSpPr/>
              <p:nvPr/>
            </p:nvSpPr>
            <p:spPr>
              <a:xfrm>
                <a:off x="3279219" y="3377919"/>
                <a:ext cx="54363" cy="85980"/>
              </a:xfrm>
              <a:custGeom>
                <a:avLst/>
                <a:gdLst/>
                <a:ahLst/>
                <a:cxnLst/>
                <a:rect l="l" t="t" r="r" b="b"/>
                <a:pathLst>
                  <a:path w="1716" h="2714" extrusionOk="0">
                    <a:moveTo>
                      <a:pt x="1533" y="1"/>
                    </a:moveTo>
                    <a:cubicBezTo>
                      <a:pt x="1475" y="1"/>
                      <a:pt x="1414" y="33"/>
                      <a:pt x="1382" y="82"/>
                    </a:cubicBezTo>
                    <a:lnTo>
                      <a:pt x="48" y="2475"/>
                    </a:lnTo>
                    <a:cubicBezTo>
                      <a:pt x="1" y="2559"/>
                      <a:pt x="24" y="2654"/>
                      <a:pt x="108" y="2701"/>
                    </a:cubicBezTo>
                    <a:cubicBezTo>
                      <a:pt x="132" y="2713"/>
                      <a:pt x="143" y="2713"/>
                      <a:pt x="179" y="2713"/>
                    </a:cubicBezTo>
                    <a:cubicBezTo>
                      <a:pt x="239" y="2713"/>
                      <a:pt x="286" y="2689"/>
                      <a:pt x="310" y="2630"/>
                    </a:cubicBezTo>
                    <a:lnTo>
                      <a:pt x="1656" y="237"/>
                    </a:lnTo>
                    <a:cubicBezTo>
                      <a:pt x="1715" y="153"/>
                      <a:pt x="1679" y="70"/>
                      <a:pt x="1608" y="22"/>
                    </a:cubicBezTo>
                    <a:cubicBezTo>
                      <a:pt x="1585" y="8"/>
                      <a:pt x="1560" y="1"/>
                      <a:pt x="1533" y="1"/>
                    </a:cubicBezTo>
                    <a:close/>
                  </a:path>
                </a:pathLst>
              </a:custGeom>
              <a:grpFill/>
              <a:ln>
                <a:noFill/>
              </a:ln>
            </p:spPr>
            <p:txBody>
              <a:bodyPr spcFirstLastPara="1" wrap="square" lIns="91425" tIns="91425" rIns="91425" bIns="91425" anchor="ctr" anchorCtr="0">
                <a:noAutofit/>
              </a:bodyPr>
              <a:lstStyle/>
              <a:p>
                <a:endParaRPr sz="1800"/>
              </a:p>
            </p:txBody>
          </p:sp>
          <p:sp>
            <p:nvSpPr>
              <p:cNvPr id="192" name="Google Shape;14600;p64"/>
              <p:cNvSpPr/>
              <p:nvPr/>
            </p:nvSpPr>
            <p:spPr>
              <a:xfrm>
                <a:off x="3300349" y="3429399"/>
                <a:ext cx="88672" cy="51100"/>
              </a:xfrm>
              <a:custGeom>
                <a:avLst/>
                <a:gdLst/>
                <a:ahLst/>
                <a:cxnLst/>
                <a:rect l="l" t="t" r="r" b="b"/>
                <a:pathLst>
                  <a:path w="2799" h="1613" extrusionOk="0">
                    <a:moveTo>
                      <a:pt x="2615" y="0"/>
                    </a:moveTo>
                    <a:cubicBezTo>
                      <a:pt x="2589" y="0"/>
                      <a:pt x="2562" y="6"/>
                      <a:pt x="2536" y="17"/>
                    </a:cubicBezTo>
                    <a:lnTo>
                      <a:pt x="107" y="1303"/>
                    </a:lnTo>
                    <a:cubicBezTo>
                      <a:pt x="36" y="1350"/>
                      <a:pt x="0" y="1434"/>
                      <a:pt x="48" y="1529"/>
                    </a:cubicBezTo>
                    <a:cubicBezTo>
                      <a:pt x="72" y="1588"/>
                      <a:pt x="131" y="1612"/>
                      <a:pt x="191" y="1612"/>
                    </a:cubicBezTo>
                    <a:cubicBezTo>
                      <a:pt x="227" y="1612"/>
                      <a:pt x="238" y="1612"/>
                      <a:pt x="274" y="1600"/>
                    </a:cubicBezTo>
                    <a:lnTo>
                      <a:pt x="2691" y="314"/>
                    </a:lnTo>
                    <a:cubicBezTo>
                      <a:pt x="2774" y="255"/>
                      <a:pt x="2798" y="172"/>
                      <a:pt x="2751" y="76"/>
                    </a:cubicBezTo>
                    <a:cubicBezTo>
                      <a:pt x="2726" y="27"/>
                      <a:pt x="2673" y="0"/>
                      <a:pt x="2615" y="0"/>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172" name="Google Shape;14306;p63"/>
            <p:cNvGrpSpPr/>
            <p:nvPr/>
          </p:nvGrpSpPr>
          <p:grpSpPr>
            <a:xfrm>
              <a:off x="4628331" y="5282747"/>
              <a:ext cx="620448" cy="828411"/>
              <a:chOff x="903530" y="3806125"/>
              <a:chExt cx="264550" cy="353222"/>
            </a:xfrm>
            <a:solidFill>
              <a:schemeClr val="bg1">
                <a:lumMod val="95000"/>
              </a:schemeClr>
            </a:solidFill>
          </p:grpSpPr>
          <p:sp>
            <p:nvSpPr>
              <p:cNvPr id="182" name="Google Shape;14307;p63"/>
              <p:cNvSpPr/>
              <p:nvPr/>
            </p:nvSpPr>
            <p:spPr>
              <a:xfrm>
                <a:off x="926637" y="3839321"/>
                <a:ext cx="173237" cy="162002"/>
              </a:xfrm>
              <a:custGeom>
                <a:avLst/>
                <a:gdLst/>
                <a:ahLst/>
                <a:cxnLst/>
                <a:rect l="l" t="t" r="r" b="b"/>
                <a:pathLst>
                  <a:path w="5443" h="5090" extrusionOk="0">
                    <a:moveTo>
                      <a:pt x="3418" y="1"/>
                    </a:moveTo>
                    <a:cubicBezTo>
                      <a:pt x="2623" y="1"/>
                      <a:pt x="1831" y="307"/>
                      <a:pt x="1227" y="911"/>
                    </a:cubicBezTo>
                    <a:cubicBezTo>
                      <a:pt x="108" y="2030"/>
                      <a:pt x="1" y="3804"/>
                      <a:pt x="989" y="5030"/>
                    </a:cubicBezTo>
                    <a:cubicBezTo>
                      <a:pt x="1013" y="5078"/>
                      <a:pt x="1061" y="5090"/>
                      <a:pt x="1120" y="5090"/>
                    </a:cubicBezTo>
                    <a:cubicBezTo>
                      <a:pt x="1156" y="5090"/>
                      <a:pt x="1192" y="5078"/>
                      <a:pt x="1227" y="5066"/>
                    </a:cubicBezTo>
                    <a:cubicBezTo>
                      <a:pt x="1299" y="5006"/>
                      <a:pt x="1311" y="4899"/>
                      <a:pt x="1251" y="4840"/>
                    </a:cubicBezTo>
                    <a:cubicBezTo>
                      <a:pt x="382" y="3744"/>
                      <a:pt x="477" y="2149"/>
                      <a:pt x="1477" y="1149"/>
                    </a:cubicBezTo>
                    <a:cubicBezTo>
                      <a:pt x="2019" y="607"/>
                      <a:pt x="2735" y="334"/>
                      <a:pt x="3452" y="334"/>
                    </a:cubicBezTo>
                    <a:cubicBezTo>
                      <a:pt x="4059" y="334"/>
                      <a:pt x="4666" y="530"/>
                      <a:pt x="5168" y="923"/>
                    </a:cubicBezTo>
                    <a:cubicBezTo>
                      <a:pt x="5199" y="948"/>
                      <a:pt x="5237" y="961"/>
                      <a:pt x="5273" y="961"/>
                    </a:cubicBezTo>
                    <a:cubicBezTo>
                      <a:pt x="5321" y="961"/>
                      <a:pt x="5367" y="939"/>
                      <a:pt x="5394" y="899"/>
                    </a:cubicBezTo>
                    <a:cubicBezTo>
                      <a:pt x="5442" y="827"/>
                      <a:pt x="5418" y="720"/>
                      <a:pt x="5347" y="672"/>
                    </a:cubicBezTo>
                    <a:cubicBezTo>
                      <a:pt x="4777" y="223"/>
                      <a:pt x="4096" y="1"/>
                      <a:pt x="3418" y="1"/>
                    </a:cubicBezTo>
                    <a:close/>
                  </a:path>
                </a:pathLst>
              </a:custGeom>
              <a:grpFill/>
              <a:ln>
                <a:noFill/>
              </a:ln>
            </p:spPr>
            <p:txBody>
              <a:bodyPr spcFirstLastPara="1" wrap="square" lIns="91425" tIns="91425" rIns="91425" bIns="91425" anchor="ctr" anchorCtr="0">
                <a:noAutofit/>
              </a:bodyPr>
              <a:lstStyle/>
              <a:p>
                <a:endParaRPr sz="1800"/>
              </a:p>
            </p:txBody>
          </p:sp>
          <p:sp>
            <p:nvSpPr>
              <p:cNvPr id="183" name="Google Shape;14308;p63"/>
              <p:cNvSpPr/>
              <p:nvPr/>
            </p:nvSpPr>
            <p:spPr>
              <a:xfrm>
                <a:off x="903530" y="3806125"/>
                <a:ext cx="264550" cy="353222"/>
              </a:xfrm>
              <a:custGeom>
                <a:avLst/>
                <a:gdLst/>
                <a:ahLst/>
                <a:cxnLst/>
                <a:rect l="l" t="t" r="r" b="b"/>
                <a:pathLst>
                  <a:path w="8312" h="11098" extrusionOk="0">
                    <a:moveTo>
                      <a:pt x="4144" y="322"/>
                    </a:moveTo>
                    <a:cubicBezTo>
                      <a:pt x="6251" y="322"/>
                      <a:pt x="7966" y="2025"/>
                      <a:pt x="7966" y="4144"/>
                    </a:cubicBezTo>
                    <a:cubicBezTo>
                      <a:pt x="7978" y="5085"/>
                      <a:pt x="7775" y="6002"/>
                      <a:pt x="7371" y="6895"/>
                    </a:cubicBezTo>
                    <a:cubicBezTo>
                      <a:pt x="7037" y="7609"/>
                      <a:pt x="6597" y="8323"/>
                      <a:pt x="6025" y="8978"/>
                    </a:cubicBezTo>
                    <a:cubicBezTo>
                      <a:pt x="5228" y="9919"/>
                      <a:pt x="4418" y="10526"/>
                      <a:pt x="4156" y="10717"/>
                    </a:cubicBezTo>
                    <a:cubicBezTo>
                      <a:pt x="3882" y="10538"/>
                      <a:pt x="3084" y="9931"/>
                      <a:pt x="2275" y="8990"/>
                    </a:cubicBezTo>
                    <a:cubicBezTo>
                      <a:pt x="1715" y="8323"/>
                      <a:pt x="1251" y="7621"/>
                      <a:pt x="929" y="6895"/>
                    </a:cubicBezTo>
                    <a:cubicBezTo>
                      <a:pt x="525" y="6002"/>
                      <a:pt x="310" y="5085"/>
                      <a:pt x="310" y="4144"/>
                    </a:cubicBezTo>
                    <a:cubicBezTo>
                      <a:pt x="310" y="2025"/>
                      <a:pt x="2025" y="322"/>
                      <a:pt x="4144" y="322"/>
                    </a:cubicBezTo>
                    <a:close/>
                    <a:moveTo>
                      <a:pt x="4156" y="1"/>
                    </a:moveTo>
                    <a:cubicBezTo>
                      <a:pt x="1858" y="1"/>
                      <a:pt x="1" y="1870"/>
                      <a:pt x="1" y="4156"/>
                    </a:cubicBezTo>
                    <a:cubicBezTo>
                      <a:pt x="1" y="5121"/>
                      <a:pt x="215" y="6097"/>
                      <a:pt x="644" y="7049"/>
                    </a:cubicBezTo>
                    <a:cubicBezTo>
                      <a:pt x="989" y="7788"/>
                      <a:pt x="1441" y="8514"/>
                      <a:pt x="2037" y="9216"/>
                    </a:cubicBezTo>
                    <a:cubicBezTo>
                      <a:pt x="3037" y="10395"/>
                      <a:pt x="4037" y="11050"/>
                      <a:pt x="4061" y="11062"/>
                    </a:cubicBezTo>
                    <a:cubicBezTo>
                      <a:pt x="4096" y="11074"/>
                      <a:pt x="4120" y="11098"/>
                      <a:pt x="4156" y="11098"/>
                    </a:cubicBezTo>
                    <a:cubicBezTo>
                      <a:pt x="4180" y="11098"/>
                      <a:pt x="4215" y="11074"/>
                      <a:pt x="4239" y="11062"/>
                    </a:cubicBezTo>
                    <a:cubicBezTo>
                      <a:pt x="4287" y="11038"/>
                      <a:pt x="5275" y="10395"/>
                      <a:pt x="6263" y="9216"/>
                    </a:cubicBezTo>
                    <a:cubicBezTo>
                      <a:pt x="6859" y="8538"/>
                      <a:pt x="7323" y="7800"/>
                      <a:pt x="7668" y="7049"/>
                    </a:cubicBezTo>
                    <a:cubicBezTo>
                      <a:pt x="8085" y="6109"/>
                      <a:pt x="8311" y="5144"/>
                      <a:pt x="8311" y="4156"/>
                    </a:cubicBezTo>
                    <a:cubicBezTo>
                      <a:pt x="8311" y="1870"/>
                      <a:pt x="6442" y="1"/>
                      <a:pt x="4156" y="1"/>
                    </a:cubicBezTo>
                    <a:close/>
                  </a:path>
                </a:pathLst>
              </a:custGeom>
              <a:grpFill/>
              <a:ln>
                <a:noFill/>
              </a:ln>
            </p:spPr>
            <p:txBody>
              <a:bodyPr spcFirstLastPara="1" wrap="square" lIns="91425" tIns="91425" rIns="91425" bIns="91425" anchor="ctr" anchorCtr="0">
                <a:noAutofit/>
              </a:bodyPr>
              <a:lstStyle/>
              <a:p>
                <a:endParaRPr sz="1800"/>
              </a:p>
            </p:txBody>
          </p:sp>
          <p:sp>
            <p:nvSpPr>
              <p:cNvPr id="184" name="Google Shape;14309;p63"/>
              <p:cNvSpPr/>
              <p:nvPr/>
            </p:nvSpPr>
            <p:spPr>
              <a:xfrm>
                <a:off x="1008879" y="3904059"/>
                <a:ext cx="54966" cy="18460"/>
              </a:xfrm>
              <a:custGeom>
                <a:avLst/>
                <a:gdLst/>
                <a:ahLst/>
                <a:cxnLst/>
                <a:rect l="l" t="t" r="r" b="b"/>
                <a:pathLst>
                  <a:path w="1727" h="580" extrusionOk="0">
                    <a:moveTo>
                      <a:pt x="648" y="1"/>
                    </a:moveTo>
                    <a:cubicBezTo>
                      <a:pt x="492" y="1"/>
                      <a:pt x="319" y="16"/>
                      <a:pt x="132" y="55"/>
                    </a:cubicBezTo>
                    <a:cubicBezTo>
                      <a:pt x="60" y="67"/>
                      <a:pt x="1" y="127"/>
                      <a:pt x="1" y="222"/>
                    </a:cubicBezTo>
                    <a:lnTo>
                      <a:pt x="1" y="401"/>
                    </a:lnTo>
                    <a:cubicBezTo>
                      <a:pt x="1" y="484"/>
                      <a:pt x="72" y="555"/>
                      <a:pt x="155" y="555"/>
                    </a:cubicBezTo>
                    <a:cubicBezTo>
                      <a:pt x="251" y="555"/>
                      <a:pt x="322" y="484"/>
                      <a:pt x="322" y="401"/>
                    </a:cubicBezTo>
                    <a:lnTo>
                      <a:pt x="322" y="365"/>
                    </a:lnTo>
                    <a:cubicBezTo>
                      <a:pt x="434" y="350"/>
                      <a:pt x="539" y="343"/>
                      <a:pt x="636" y="343"/>
                    </a:cubicBezTo>
                    <a:cubicBezTo>
                      <a:pt x="841" y="343"/>
                      <a:pt x="1011" y="372"/>
                      <a:pt x="1132" y="413"/>
                    </a:cubicBezTo>
                    <a:cubicBezTo>
                      <a:pt x="1334" y="472"/>
                      <a:pt x="1453" y="543"/>
                      <a:pt x="1465" y="543"/>
                    </a:cubicBezTo>
                    <a:cubicBezTo>
                      <a:pt x="1501" y="555"/>
                      <a:pt x="1525" y="579"/>
                      <a:pt x="1560" y="579"/>
                    </a:cubicBezTo>
                    <a:cubicBezTo>
                      <a:pt x="1620" y="579"/>
                      <a:pt x="1667" y="543"/>
                      <a:pt x="1691" y="496"/>
                    </a:cubicBezTo>
                    <a:cubicBezTo>
                      <a:pt x="1727" y="401"/>
                      <a:pt x="1703" y="305"/>
                      <a:pt x="1632" y="246"/>
                    </a:cubicBezTo>
                    <a:cubicBezTo>
                      <a:pt x="1613" y="236"/>
                      <a:pt x="1255" y="1"/>
                      <a:pt x="648" y="1"/>
                    </a:cubicBezTo>
                    <a:close/>
                  </a:path>
                </a:pathLst>
              </a:custGeom>
              <a:grpFill/>
              <a:ln>
                <a:noFill/>
              </a:ln>
            </p:spPr>
            <p:txBody>
              <a:bodyPr spcFirstLastPara="1" wrap="square" lIns="91425" tIns="91425" rIns="91425" bIns="91425" anchor="ctr" anchorCtr="0">
                <a:noAutofit/>
              </a:bodyPr>
              <a:lstStyle/>
              <a:p>
                <a:endParaRPr sz="1800"/>
              </a:p>
            </p:txBody>
          </p:sp>
          <p:sp>
            <p:nvSpPr>
              <p:cNvPr id="185" name="Google Shape;14310;p63"/>
              <p:cNvSpPr/>
              <p:nvPr/>
            </p:nvSpPr>
            <p:spPr>
              <a:xfrm>
                <a:off x="972118" y="3872072"/>
                <a:ext cx="172473" cy="164866"/>
              </a:xfrm>
              <a:custGeom>
                <a:avLst/>
                <a:gdLst/>
                <a:ahLst/>
                <a:cxnLst/>
                <a:rect l="l" t="t" r="r" b="b"/>
                <a:pathLst>
                  <a:path w="5419" h="5180" extrusionOk="0">
                    <a:moveTo>
                      <a:pt x="3239" y="346"/>
                    </a:moveTo>
                    <a:lnTo>
                      <a:pt x="3239" y="1144"/>
                    </a:lnTo>
                    <a:cubicBezTo>
                      <a:pt x="3239" y="1287"/>
                      <a:pt x="3203" y="1418"/>
                      <a:pt x="3144" y="1537"/>
                    </a:cubicBezTo>
                    <a:lnTo>
                      <a:pt x="3084" y="1668"/>
                    </a:lnTo>
                    <a:cubicBezTo>
                      <a:pt x="3073" y="1703"/>
                      <a:pt x="3073" y="1715"/>
                      <a:pt x="3073" y="1739"/>
                    </a:cubicBezTo>
                    <a:lnTo>
                      <a:pt x="3073" y="2084"/>
                    </a:lnTo>
                    <a:cubicBezTo>
                      <a:pt x="3073" y="2370"/>
                      <a:pt x="2953" y="2632"/>
                      <a:pt x="2763" y="2846"/>
                    </a:cubicBezTo>
                    <a:cubicBezTo>
                      <a:pt x="2558" y="3028"/>
                      <a:pt x="2311" y="3145"/>
                      <a:pt x="2040" y="3145"/>
                    </a:cubicBezTo>
                    <a:cubicBezTo>
                      <a:pt x="2027" y="3145"/>
                      <a:pt x="2014" y="3144"/>
                      <a:pt x="2001" y="3144"/>
                    </a:cubicBezTo>
                    <a:cubicBezTo>
                      <a:pt x="1406" y="3108"/>
                      <a:pt x="941" y="2620"/>
                      <a:pt x="941" y="2037"/>
                    </a:cubicBezTo>
                    <a:lnTo>
                      <a:pt x="941" y="1739"/>
                    </a:lnTo>
                    <a:cubicBezTo>
                      <a:pt x="941" y="1715"/>
                      <a:pt x="941" y="1703"/>
                      <a:pt x="929" y="1668"/>
                    </a:cubicBezTo>
                    <a:lnTo>
                      <a:pt x="870" y="1537"/>
                    </a:lnTo>
                    <a:cubicBezTo>
                      <a:pt x="810" y="1418"/>
                      <a:pt x="775" y="1287"/>
                      <a:pt x="775" y="1144"/>
                    </a:cubicBezTo>
                    <a:cubicBezTo>
                      <a:pt x="775" y="703"/>
                      <a:pt x="1132" y="346"/>
                      <a:pt x="1584" y="346"/>
                    </a:cubicBezTo>
                    <a:close/>
                    <a:moveTo>
                      <a:pt x="1465" y="3346"/>
                    </a:moveTo>
                    <a:cubicBezTo>
                      <a:pt x="1608" y="3406"/>
                      <a:pt x="1775" y="3453"/>
                      <a:pt x="1953" y="3465"/>
                    </a:cubicBezTo>
                    <a:lnTo>
                      <a:pt x="2001" y="3465"/>
                    </a:lnTo>
                    <a:cubicBezTo>
                      <a:pt x="2180" y="3465"/>
                      <a:pt x="2370" y="3442"/>
                      <a:pt x="2537" y="3370"/>
                    </a:cubicBezTo>
                    <a:lnTo>
                      <a:pt x="2537" y="3584"/>
                    </a:lnTo>
                    <a:cubicBezTo>
                      <a:pt x="2537" y="3632"/>
                      <a:pt x="2549" y="3692"/>
                      <a:pt x="2549" y="3739"/>
                    </a:cubicBezTo>
                    <a:lnTo>
                      <a:pt x="2001" y="4156"/>
                    </a:lnTo>
                    <a:lnTo>
                      <a:pt x="1453" y="3727"/>
                    </a:lnTo>
                    <a:cubicBezTo>
                      <a:pt x="1465" y="3680"/>
                      <a:pt x="1465" y="3632"/>
                      <a:pt x="1465" y="3573"/>
                    </a:cubicBezTo>
                    <a:lnTo>
                      <a:pt x="1465" y="3346"/>
                    </a:lnTo>
                    <a:close/>
                    <a:moveTo>
                      <a:pt x="1251" y="3977"/>
                    </a:moveTo>
                    <a:lnTo>
                      <a:pt x="1834" y="4406"/>
                    </a:lnTo>
                    <a:lnTo>
                      <a:pt x="1834" y="4870"/>
                    </a:lnTo>
                    <a:cubicBezTo>
                      <a:pt x="1334" y="4835"/>
                      <a:pt x="822" y="4680"/>
                      <a:pt x="394" y="4358"/>
                    </a:cubicBezTo>
                    <a:cubicBezTo>
                      <a:pt x="417" y="4335"/>
                      <a:pt x="465" y="4299"/>
                      <a:pt x="501" y="4287"/>
                    </a:cubicBezTo>
                    <a:lnTo>
                      <a:pt x="1132" y="4049"/>
                    </a:lnTo>
                    <a:cubicBezTo>
                      <a:pt x="1179" y="4037"/>
                      <a:pt x="1227" y="4001"/>
                      <a:pt x="1251" y="3977"/>
                    </a:cubicBezTo>
                    <a:close/>
                    <a:moveTo>
                      <a:pt x="2739" y="3989"/>
                    </a:moveTo>
                    <a:cubicBezTo>
                      <a:pt x="2787" y="4025"/>
                      <a:pt x="2822" y="4037"/>
                      <a:pt x="2858" y="4061"/>
                    </a:cubicBezTo>
                    <a:lnTo>
                      <a:pt x="3632" y="4346"/>
                    </a:lnTo>
                    <a:cubicBezTo>
                      <a:pt x="3192" y="4656"/>
                      <a:pt x="2680" y="4835"/>
                      <a:pt x="2168" y="4870"/>
                    </a:cubicBezTo>
                    <a:lnTo>
                      <a:pt x="2168" y="4418"/>
                    </a:lnTo>
                    <a:lnTo>
                      <a:pt x="2739" y="3989"/>
                    </a:lnTo>
                    <a:close/>
                    <a:moveTo>
                      <a:pt x="1596" y="1"/>
                    </a:moveTo>
                    <a:cubicBezTo>
                      <a:pt x="977" y="1"/>
                      <a:pt x="465" y="501"/>
                      <a:pt x="465" y="1132"/>
                    </a:cubicBezTo>
                    <a:cubicBezTo>
                      <a:pt x="465" y="1310"/>
                      <a:pt x="513" y="1501"/>
                      <a:pt x="596" y="1668"/>
                    </a:cubicBezTo>
                    <a:lnTo>
                      <a:pt x="644" y="1751"/>
                    </a:lnTo>
                    <a:lnTo>
                      <a:pt x="644" y="2013"/>
                    </a:lnTo>
                    <a:cubicBezTo>
                      <a:pt x="644" y="2453"/>
                      <a:pt x="858" y="2858"/>
                      <a:pt x="1168" y="3120"/>
                    </a:cubicBezTo>
                    <a:lnTo>
                      <a:pt x="1168" y="3561"/>
                    </a:lnTo>
                    <a:cubicBezTo>
                      <a:pt x="1168" y="3632"/>
                      <a:pt x="1120" y="3704"/>
                      <a:pt x="1048" y="3739"/>
                    </a:cubicBezTo>
                    <a:lnTo>
                      <a:pt x="406" y="3977"/>
                    </a:lnTo>
                    <a:cubicBezTo>
                      <a:pt x="239" y="4037"/>
                      <a:pt x="108" y="4168"/>
                      <a:pt x="36" y="4311"/>
                    </a:cubicBezTo>
                    <a:cubicBezTo>
                      <a:pt x="1" y="4394"/>
                      <a:pt x="25" y="4466"/>
                      <a:pt x="84" y="4513"/>
                    </a:cubicBezTo>
                    <a:cubicBezTo>
                      <a:pt x="644" y="4954"/>
                      <a:pt x="1334" y="5180"/>
                      <a:pt x="2001" y="5180"/>
                    </a:cubicBezTo>
                    <a:cubicBezTo>
                      <a:pt x="2799" y="5180"/>
                      <a:pt x="3596" y="4870"/>
                      <a:pt x="4204" y="4275"/>
                    </a:cubicBezTo>
                    <a:cubicBezTo>
                      <a:pt x="5323" y="3168"/>
                      <a:pt x="5418" y="1406"/>
                      <a:pt x="4442" y="167"/>
                    </a:cubicBezTo>
                    <a:cubicBezTo>
                      <a:pt x="4405" y="124"/>
                      <a:pt x="4351" y="98"/>
                      <a:pt x="4301" y="98"/>
                    </a:cubicBezTo>
                    <a:cubicBezTo>
                      <a:pt x="4269" y="98"/>
                      <a:pt x="4239" y="108"/>
                      <a:pt x="4216" y="132"/>
                    </a:cubicBezTo>
                    <a:cubicBezTo>
                      <a:pt x="4144" y="191"/>
                      <a:pt x="4132" y="298"/>
                      <a:pt x="4192" y="358"/>
                    </a:cubicBezTo>
                    <a:cubicBezTo>
                      <a:pt x="5061" y="1465"/>
                      <a:pt x="4966" y="3049"/>
                      <a:pt x="3965" y="4049"/>
                    </a:cubicBezTo>
                    <a:lnTo>
                      <a:pt x="3906" y="4108"/>
                    </a:lnTo>
                    <a:cubicBezTo>
                      <a:pt x="3870" y="4096"/>
                      <a:pt x="3835" y="4061"/>
                      <a:pt x="3799" y="4049"/>
                    </a:cubicBezTo>
                    <a:lnTo>
                      <a:pt x="2977" y="3739"/>
                    </a:lnTo>
                    <a:cubicBezTo>
                      <a:pt x="2906" y="3704"/>
                      <a:pt x="2858" y="3644"/>
                      <a:pt x="2858" y="3561"/>
                    </a:cubicBezTo>
                    <a:lnTo>
                      <a:pt x="2858" y="3144"/>
                    </a:lnTo>
                    <a:cubicBezTo>
                      <a:pt x="2894" y="3108"/>
                      <a:pt x="2942" y="3084"/>
                      <a:pt x="2965" y="3049"/>
                    </a:cubicBezTo>
                    <a:cubicBezTo>
                      <a:pt x="3239" y="2787"/>
                      <a:pt x="3382" y="2441"/>
                      <a:pt x="3382" y="2072"/>
                    </a:cubicBezTo>
                    <a:lnTo>
                      <a:pt x="3382" y="1751"/>
                    </a:lnTo>
                    <a:lnTo>
                      <a:pt x="3430" y="1668"/>
                    </a:lnTo>
                    <a:cubicBezTo>
                      <a:pt x="3513" y="1501"/>
                      <a:pt x="3561" y="1310"/>
                      <a:pt x="3561" y="1132"/>
                    </a:cubicBezTo>
                    <a:lnTo>
                      <a:pt x="3561" y="167"/>
                    </a:lnTo>
                    <a:cubicBezTo>
                      <a:pt x="3561" y="72"/>
                      <a:pt x="3489" y="1"/>
                      <a:pt x="3394"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173" name="Google Shape;14063;p63"/>
            <p:cNvGrpSpPr/>
            <p:nvPr/>
          </p:nvGrpSpPr>
          <p:grpSpPr>
            <a:xfrm>
              <a:off x="7088158" y="5332178"/>
              <a:ext cx="786458" cy="739193"/>
              <a:chOff x="6630539" y="2917502"/>
              <a:chExt cx="371777" cy="349434"/>
            </a:xfrm>
            <a:solidFill>
              <a:schemeClr val="bg1">
                <a:lumMod val="95000"/>
              </a:schemeClr>
            </a:solidFill>
          </p:grpSpPr>
          <p:sp>
            <p:nvSpPr>
              <p:cNvPr id="175" name="Google Shape;14064;p63"/>
              <p:cNvSpPr/>
              <p:nvPr/>
            </p:nvSpPr>
            <p:spPr>
              <a:xfrm>
                <a:off x="6689292" y="3043093"/>
                <a:ext cx="92109" cy="30586"/>
              </a:xfrm>
              <a:custGeom>
                <a:avLst/>
                <a:gdLst/>
                <a:ahLst/>
                <a:cxnLst/>
                <a:rect l="l" t="t" r="r" b="b"/>
                <a:pathLst>
                  <a:path w="2894" h="961" extrusionOk="0">
                    <a:moveTo>
                      <a:pt x="1164" y="1"/>
                    </a:moveTo>
                    <a:cubicBezTo>
                      <a:pt x="816" y="1"/>
                      <a:pt x="501" y="36"/>
                      <a:pt x="298" y="67"/>
                    </a:cubicBezTo>
                    <a:cubicBezTo>
                      <a:pt x="119" y="91"/>
                      <a:pt x="0" y="246"/>
                      <a:pt x="0" y="401"/>
                    </a:cubicBezTo>
                    <a:lnTo>
                      <a:pt x="0" y="794"/>
                    </a:lnTo>
                    <a:cubicBezTo>
                      <a:pt x="0" y="877"/>
                      <a:pt x="72" y="960"/>
                      <a:pt x="155" y="960"/>
                    </a:cubicBezTo>
                    <a:cubicBezTo>
                      <a:pt x="250" y="960"/>
                      <a:pt x="322" y="877"/>
                      <a:pt x="322" y="794"/>
                    </a:cubicBezTo>
                    <a:lnTo>
                      <a:pt x="322" y="401"/>
                    </a:lnTo>
                    <a:cubicBezTo>
                      <a:pt x="322" y="401"/>
                      <a:pt x="322" y="389"/>
                      <a:pt x="334" y="389"/>
                    </a:cubicBezTo>
                    <a:cubicBezTo>
                      <a:pt x="511" y="361"/>
                      <a:pt x="812" y="318"/>
                      <a:pt x="1157" y="318"/>
                    </a:cubicBezTo>
                    <a:cubicBezTo>
                      <a:pt x="1253" y="318"/>
                      <a:pt x="1352" y="321"/>
                      <a:pt x="1453" y="329"/>
                    </a:cubicBezTo>
                    <a:cubicBezTo>
                      <a:pt x="1989" y="365"/>
                      <a:pt x="2382" y="496"/>
                      <a:pt x="2596" y="734"/>
                    </a:cubicBezTo>
                    <a:cubicBezTo>
                      <a:pt x="2626" y="764"/>
                      <a:pt x="2670" y="779"/>
                      <a:pt x="2715" y="779"/>
                    </a:cubicBezTo>
                    <a:cubicBezTo>
                      <a:pt x="2760" y="779"/>
                      <a:pt x="2804" y="764"/>
                      <a:pt x="2834" y="734"/>
                    </a:cubicBezTo>
                    <a:cubicBezTo>
                      <a:pt x="2894" y="675"/>
                      <a:pt x="2894" y="567"/>
                      <a:pt x="2834" y="508"/>
                    </a:cubicBezTo>
                    <a:cubicBezTo>
                      <a:pt x="2437" y="103"/>
                      <a:pt x="1753" y="1"/>
                      <a:pt x="1164" y="1"/>
                    </a:cubicBezTo>
                    <a:close/>
                  </a:path>
                </a:pathLst>
              </a:custGeom>
              <a:grpFill/>
              <a:ln>
                <a:noFill/>
              </a:ln>
            </p:spPr>
            <p:txBody>
              <a:bodyPr spcFirstLastPara="1" wrap="square" lIns="91425" tIns="91425" rIns="91425" bIns="91425" anchor="ctr" anchorCtr="0">
                <a:noAutofit/>
              </a:bodyPr>
              <a:lstStyle/>
              <a:p>
                <a:endParaRPr sz="1800"/>
              </a:p>
            </p:txBody>
          </p:sp>
          <p:sp>
            <p:nvSpPr>
              <p:cNvPr id="176" name="Google Shape;14065;p63"/>
              <p:cNvSpPr/>
              <p:nvPr/>
            </p:nvSpPr>
            <p:spPr>
              <a:xfrm>
                <a:off x="6630539" y="2993315"/>
                <a:ext cx="208852" cy="273621"/>
              </a:xfrm>
              <a:custGeom>
                <a:avLst/>
                <a:gdLst/>
                <a:ahLst/>
                <a:cxnLst/>
                <a:rect l="l" t="t" r="r" b="b"/>
                <a:pathLst>
                  <a:path w="6562" h="8597" extrusionOk="0">
                    <a:moveTo>
                      <a:pt x="5132" y="334"/>
                    </a:moveTo>
                    <a:lnTo>
                      <a:pt x="5132" y="1988"/>
                    </a:lnTo>
                    <a:cubicBezTo>
                      <a:pt x="5132" y="2239"/>
                      <a:pt x="5073" y="2477"/>
                      <a:pt x="4966" y="2703"/>
                    </a:cubicBezTo>
                    <a:cubicBezTo>
                      <a:pt x="4954" y="2727"/>
                      <a:pt x="4954" y="2739"/>
                      <a:pt x="4954" y="2774"/>
                    </a:cubicBezTo>
                    <a:lnTo>
                      <a:pt x="4954" y="3262"/>
                    </a:lnTo>
                    <a:cubicBezTo>
                      <a:pt x="4954" y="3727"/>
                      <a:pt x="4763" y="4155"/>
                      <a:pt x="4430" y="4465"/>
                    </a:cubicBezTo>
                    <a:cubicBezTo>
                      <a:pt x="4108" y="4765"/>
                      <a:pt x="3713" y="4920"/>
                      <a:pt x="3275" y="4920"/>
                    </a:cubicBezTo>
                    <a:cubicBezTo>
                      <a:pt x="3243" y="4920"/>
                      <a:pt x="3212" y="4919"/>
                      <a:pt x="3180" y="4917"/>
                    </a:cubicBezTo>
                    <a:cubicBezTo>
                      <a:pt x="2299" y="4882"/>
                      <a:pt x="1620" y="4120"/>
                      <a:pt x="1620" y="3215"/>
                    </a:cubicBezTo>
                    <a:lnTo>
                      <a:pt x="1620" y="2786"/>
                    </a:lnTo>
                    <a:cubicBezTo>
                      <a:pt x="1620" y="2762"/>
                      <a:pt x="1620" y="2739"/>
                      <a:pt x="1608" y="2715"/>
                    </a:cubicBezTo>
                    <a:cubicBezTo>
                      <a:pt x="1501" y="2489"/>
                      <a:pt x="1441" y="2239"/>
                      <a:pt x="1441" y="2000"/>
                    </a:cubicBezTo>
                    <a:lnTo>
                      <a:pt x="1441" y="1631"/>
                    </a:lnTo>
                    <a:cubicBezTo>
                      <a:pt x="1441" y="917"/>
                      <a:pt x="2025" y="334"/>
                      <a:pt x="2739" y="334"/>
                    </a:cubicBezTo>
                    <a:close/>
                    <a:moveTo>
                      <a:pt x="4204" y="5048"/>
                    </a:moveTo>
                    <a:lnTo>
                      <a:pt x="4204" y="5358"/>
                    </a:lnTo>
                    <a:lnTo>
                      <a:pt x="3287" y="6001"/>
                    </a:lnTo>
                    <a:lnTo>
                      <a:pt x="2358" y="5358"/>
                    </a:lnTo>
                    <a:lnTo>
                      <a:pt x="2358" y="5048"/>
                    </a:lnTo>
                    <a:cubicBezTo>
                      <a:pt x="2596" y="5179"/>
                      <a:pt x="2870" y="5263"/>
                      <a:pt x="3156" y="5275"/>
                    </a:cubicBezTo>
                    <a:lnTo>
                      <a:pt x="3287" y="5275"/>
                    </a:lnTo>
                    <a:cubicBezTo>
                      <a:pt x="3608" y="5275"/>
                      <a:pt x="3930" y="5203"/>
                      <a:pt x="4204" y="5048"/>
                    </a:cubicBezTo>
                    <a:close/>
                    <a:moveTo>
                      <a:pt x="2203" y="5668"/>
                    </a:moveTo>
                    <a:lnTo>
                      <a:pt x="3001" y="6227"/>
                    </a:lnTo>
                    <a:lnTo>
                      <a:pt x="2584" y="6656"/>
                    </a:lnTo>
                    <a:lnTo>
                      <a:pt x="2573" y="6656"/>
                    </a:lnTo>
                    <a:lnTo>
                      <a:pt x="2037" y="5858"/>
                    </a:lnTo>
                    <a:lnTo>
                      <a:pt x="2203" y="5668"/>
                    </a:lnTo>
                    <a:close/>
                    <a:moveTo>
                      <a:pt x="4359" y="5668"/>
                    </a:moveTo>
                    <a:lnTo>
                      <a:pt x="4525" y="5858"/>
                    </a:lnTo>
                    <a:lnTo>
                      <a:pt x="4001" y="6656"/>
                    </a:lnTo>
                    <a:lnTo>
                      <a:pt x="3989" y="6656"/>
                    </a:lnTo>
                    <a:lnTo>
                      <a:pt x="3549" y="6227"/>
                    </a:lnTo>
                    <a:lnTo>
                      <a:pt x="4359" y="5668"/>
                    </a:lnTo>
                    <a:close/>
                    <a:moveTo>
                      <a:pt x="2739" y="0"/>
                    </a:moveTo>
                    <a:cubicBezTo>
                      <a:pt x="1822" y="0"/>
                      <a:pt x="1096" y="738"/>
                      <a:pt x="1096" y="1643"/>
                    </a:cubicBezTo>
                    <a:lnTo>
                      <a:pt x="1096" y="2012"/>
                    </a:lnTo>
                    <a:cubicBezTo>
                      <a:pt x="1096" y="2298"/>
                      <a:pt x="1156" y="2584"/>
                      <a:pt x="1275" y="2846"/>
                    </a:cubicBezTo>
                    <a:lnTo>
                      <a:pt x="1275" y="3239"/>
                    </a:lnTo>
                    <a:cubicBezTo>
                      <a:pt x="1275" y="3870"/>
                      <a:pt x="1561" y="4453"/>
                      <a:pt x="2001" y="4822"/>
                    </a:cubicBezTo>
                    <a:lnTo>
                      <a:pt x="2001" y="5406"/>
                    </a:lnTo>
                    <a:lnTo>
                      <a:pt x="1692" y="5739"/>
                    </a:lnTo>
                    <a:cubicBezTo>
                      <a:pt x="1668" y="5763"/>
                      <a:pt x="1644" y="5822"/>
                      <a:pt x="1644" y="5870"/>
                    </a:cubicBezTo>
                    <a:lnTo>
                      <a:pt x="596" y="6251"/>
                    </a:lnTo>
                    <a:cubicBezTo>
                      <a:pt x="239" y="6394"/>
                      <a:pt x="1" y="6727"/>
                      <a:pt x="1" y="7108"/>
                    </a:cubicBezTo>
                    <a:lnTo>
                      <a:pt x="1" y="8418"/>
                    </a:lnTo>
                    <a:cubicBezTo>
                      <a:pt x="1" y="8501"/>
                      <a:pt x="72" y="8573"/>
                      <a:pt x="156" y="8573"/>
                    </a:cubicBezTo>
                    <a:cubicBezTo>
                      <a:pt x="251" y="8573"/>
                      <a:pt x="322" y="8501"/>
                      <a:pt x="322" y="8418"/>
                    </a:cubicBezTo>
                    <a:lnTo>
                      <a:pt x="322" y="7108"/>
                    </a:lnTo>
                    <a:cubicBezTo>
                      <a:pt x="322" y="6870"/>
                      <a:pt x="477" y="6656"/>
                      <a:pt x="691" y="6584"/>
                    </a:cubicBezTo>
                    <a:lnTo>
                      <a:pt x="1811" y="6179"/>
                    </a:lnTo>
                    <a:lnTo>
                      <a:pt x="2275" y="6882"/>
                    </a:lnTo>
                    <a:cubicBezTo>
                      <a:pt x="2334" y="6965"/>
                      <a:pt x="2418" y="7025"/>
                      <a:pt x="2525" y="7025"/>
                    </a:cubicBezTo>
                    <a:lnTo>
                      <a:pt x="2561" y="7025"/>
                    </a:lnTo>
                    <a:cubicBezTo>
                      <a:pt x="2644" y="7025"/>
                      <a:pt x="2739" y="7001"/>
                      <a:pt x="2811" y="6930"/>
                    </a:cubicBezTo>
                    <a:lnTo>
                      <a:pt x="3096" y="6644"/>
                    </a:lnTo>
                    <a:lnTo>
                      <a:pt x="3096" y="8430"/>
                    </a:lnTo>
                    <a:cubicBezTo>
                      <a:pt x="3096" y="8513"/>
                      <a:pt x="3168" y="8596"/>
                      <a:pt x="3251" y="8596"/>
                    </a:cubicBezTo>
                    <a:cubicBezTo>
                      <a:pt x="3346" y="8596"/>
                      <a:pt x="3418" y="8513"/>
                      <a:pt x="3418" y="8430"/>
                    </a:cubicBezTo>
                    <a:lnTo>
                      <a:pt x="3418" y="6644"/>
                    </a:lnTo>
                    <a:lnTo>
                      <a:pt x="3704" y="6930"/>
                    </a:lnTo>
                    <a:cubicBezTo>
                      <a:pt x="3763" y="6989"/>
                      <a:pt x="3870" y="7025"/>
                      <a:pt x="3954" y="7025"/>
                    </a:cubicBezTo>
                    <a:lnTo>
                      <a:pt x="3989" y="7025"/>
                    </a:lnTo>
                    <a:cubicBezTo>
                      <a:pt x="4085" y="7013"/>
                      <a:pt x="4180" y="6953"/>
                      <a:pt x="4239" y="6882"/>
                    </a:cubicBezTo>
                    <a:lnTo>
                      <a:pt x="4704" y="6179"/>
                    </a:lnTo>
                    <a:lnTo>
                      <a:pt x="5811" y="6584"/>
                    </a:lnTo>
                    <a:cubicBezTo>
                      <a:pt x="6037" y="6656"/>
                      <a:pt x="6192" y="6882"/>
                      <a:pt x="6192" y="7108"/>
                    </a:cubicBezTo>
                    <a:lnTo>
                      <a:pt x="6192" y="8418"/>
                    </a:lnTo>
                    <a:cubicBezTo>
                      <a:pt x="6192" y="8501"/>
                      <a:pt x="6264" y="8573"/>
                      <a:pt x="6347" y="8573"/>
                    </a:cubicBezTo>
                    <a:cubicBezTo>
                      <a:pt x="6442" y="8573"/>
                      <a:pt x="6514" y="8501"/>
                      <a:pt x="6514" y="8418"/>
                    </a:cubicBezTo>
                    <a:lnTo>
                      <a:pt x="6514" y="7108"/>
                    </a:lnTo>
                    <a:cubicBezTo>
                      <a:pt x="6561" y="6703"/>
                      <a:pt x="6323" y="6370"/>
                      <a:pt x="5966" y="6239"/>
                    </a:cubicBezTo>
                    <a:lnTo>
                      <a:pt x="4906" y="5858"/>
                    </a:lnTo>
                    <a:cubicBezTo>
                      <a:pt x="4906" y="5810"/>
                      <a:pt x="4894" y="5763"/>
                      <a:pt x="4859" y="5715"/>
                    </a:cubicBezTo>
                    <a:lnTo>
                      <a:pt x="4549" y="5394"/>
                    </a:lnTo>
                    <a:lnTo>
                      <a:pt x="4549" y="4822"/>
                    </a:lnTo>
                    <a:cubicBezTo>
                      <a:pt x="4585" y="4798"/>
                      <a:pt x="4609" y="4763"/>
                      <a:pt x="4656" y="4739"/>
                    </a:cubicBezTo>
                    <a:cubicBezTo>
                      <a:pt x="5061" y="4370"/>
                      <a:pt x="5275" y="3822"/>
                      <a:pt x="5275" y="3274"/>
                    </a:cubicBezTo>
                    <a:lnTo>
                      <a:pt x="5275" y="2834"/>
                    </a:lnTo>
                    <a:cubicBezTo>
                      <a:pt x="5394" y="2560"/>
                      <a:pt x="5454" y="2286"/>
                      <a:pt x="5454" y="2000"/>
                    </a:cubicBezTo>
                    <a:lnTo>
                      <a:pt x="5454" y="167"/>
                    </a:lnTo>
                    <a:cubicBezTo>
                      <a:pt x="5454" y="83"/>
                      <a:pt x="5382" y="0"/>
                      <a:pt x="5299" y="0"/>
                    </a:cubicBezTo>
                    <a:close/>
                  </a:path>
                </a:pathLst>
              </a:custGeom>
              <a:grpFill/>
              <a:ln>
                <a:noFill/>
              </a:ln>
            </p:spPr>
            <p:txBody>
              <a:bodyPr spcFirstLastPara="1" wrap="square" lIns="91425" tIns="91425" rIns="91425" bIns="91425" anchor="ctr" anchorCtr="0">
                <a:noAutofit/>
              </a:bodyPr>
              <a:lstStyle/>
              <a:p>
                <a:endParaRPr sz="1800"/>
              </a:p>
            </p:txBody>
          </p:sp>
          <p:sp>
            <p:nvSpPr>
              <p:cNvPr id="177" name="Google Shape;14066;p63"/>
              <p:cNvSpPr/>
              <p:nvPr/>
            </p:nvSpPr>
            <p:spPr>
              <a:xfrm>
                <a:off x="6665804" y="3232053"/>
                <a:ext cx="10630" cy="33737"/>
              </a:xfrm>
              <a:custGeom>
                <a:avLst/>
                <a:gdLst/>
                <a:ahLst/>
                <a:cxnLst/>
                <a:rect l="l" t="t" r="r" b="b"/>
                <a:pathLst>
                  <a:path w="334" h="1060" extrusionOk="0">
                    <a:moveTo>
                      <a:pt x="167" y="0"/>
                    </a:moveTo>
                    <a:cubicBezTo>
                      <a:pt x="83" y="0"/>
                      <a:pt x="0" y="83"/>
                      <a:pt x="0" y="167"/>
                    </a:cubicBezTo>
                    <a:lnTo>
                      <a:pt x="0" y="893"/>
                    </a:lnTo>
                    <a:cubicBezTo>
                      <a:pt x="0" y="988"/>
                      <a:pt x="83" y="1060"/>
                      <a:pt x="167" y="1060"/>
                    </a:cubicBezTo>
                    <a:cubicBezTo>
                      <a:pt x="262" y="1060"/>
                      <a:pt x="333" y="988"/>
                      <a:pt x="333" y="893"/>
                    </a:cubicBezTo>
                    <a:lnTo>
                      <a:pt x="333" y="167"/>
                    </a:lnTo>
                    <a:cubicBezTo>
                      <a:pt x="333" y="83"/>
                      <a:pt x="262"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178" name="Google Shape;14067;p63"/>
              <p:cNvSpPr/>
              <p:nvPr/>
            </p:nvSpPr>
            <p:spPr>
              <a:xfrm>
                <a:off x="6793877" y="3232053"/>
                <a:ext cx="10248" cy="33737"/>
              </a:xfrm>
              <a:custGeom>
                <a:avLst/>
                <a:gdLst/>
                <a:ahLst/>
                <a:cxnLst/>
                <a:rect l="l" t="t" r="r" b="b"/>
                <a:pathLst>
                  <a:path w="322" h="1060" extrusionOk="0">
                    <a:moveTo>
                      <a:pt x="167" y="0"/>
                    </a:moveTo>
                    <a:cubicBezTo>
                      <a:pt x="72" y="0"/>
                      <a:pt x="0" y="83"/>
                      <a:pt x="0" y="167"/>
                    </a:cubicBezTo>
                    <a:lnTo>
                      <a:pt x="0" y="893"/>
                    </a:lnTo>
                    <a:cubicBezTo>
                      <a:pt x="0" y="988"/>
                      <a:pt x="72" y="1060"/>
                      <a:pt x="167" y="1060"/>
                    </a:cubicBezTo>
                    <a:cubicBezTo>
                      <a:pt x="250" y="1060"/>
                      <a:pt x="322" y="988"/>
                      <a:pt x="322" y="893"/>
                    </a:cubicBezTo>
                    <a:lnTo>
                      <a:pt x="322" y="167"/>
                    </a:lnTo>
                    <a:cubicBezTo>
                      <a:pt x="322" y="83"/>
                      <a:pt x="250"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179" name="Google Shape;14068;p63"/>
              <p:cNvSpPr/>
              <p:nvPr/>
            </p:nvSpPr>
            <p:spPr>
              <a:xfrm>
                <a:off x="6828347" y="2952766"/>
                <a:ext cx="173969" cy="181162"/>
              </a:xfrm>
              <a:custGeom>
                <a:avLst/>
                <a:gdLst/>
                <a:ahLst/>
                <a:cxnLst/>
                <a:rect l="l" t="t" r="r" b="b"/>
                <a:pathLst>
                  <a:path w="5466" h="5692" extrusionOk="0">
                    <a:moveTo>
                      <a:pt x="3847" y="0"/>
                    </a:moveTo>
                    <a:cubicBezTo>
                      <a:pt x="3751" y="0"/>
                      <a:pt x="3680" y="72"/>
                      <a:pt x="3680" y="167"/>
                    </a:cubicBezTo>
                    <a:cubicBezTo>
                      <a:pt x="3680" y="250"/>
                      <a:pt x="3751" y="322"/>
                      <a:pt x="3847" y="322"/>
                    </a:cubicBezTo>
                    <a:lnTo>
                      <a:pt x="4751" y="322"/>
                    </a:lnTo>
                    <a:cubicBezTo>
                      <a:pt x="4954" y="322"/>
                      <a:pt x="5121" y="488"/>
                      <a:pt x="5121" y="703"/>
                    </a:cubicBezTo>
                    <a:lnTo>
                      <a:pt x="5121" y="3643"/>
                    </a:lnTo>
                    <a:cubicBezTo>
                      <a:pt x="5121" y="3858"/>
                      <a:pt x="4954" y="4013"/>
                      <a:pt x="4751" y="4013"/>
                    </a:cubicBezTo>
                    <a:lnTo>
                      <a:pt x="2918" y="4013"/>
                    </a:lnTo>
                    <a:cubicBezTo>
                      <a:pt x="2894" y="4013"/>
                      <a:pt x="2846" y="4036"/>
                      <a:pt x="2811" y="4048"/>
                    </a:cubicBezTo>
                    <a:lnTo>
                      <a:pt x="1180" y="5239"/>
                    </a:lnTo>
                    <a:lnTo>
                      <a:pt x="1180" y="5239"/>
                    </a:lnTo>
                    <a:lnTo>
                      <a:pt x="1430" y="4227"/>
                    </a:lnTo>
                    <a:cubicBezTo>
                      <a:pt x="1442" y="4179"/>
                      <a:pt x="1430" y="4120"/>
                      <a:pt x="1406" y="4072"/>
                    </a:cubicBezTo>
                    <a:cubicBezTo>
                      <a:pt x="1370" y="4036"/>
                      <a:pt x="1311" y="4013"/>
                      <a:pt x="1263" y="4013"/>
                    </a:cubicBezTo>
                    <a:lnTo>
                      <a:pt x="715" y="4013"/>
                    </a:lnTo>
                    <a:cubicBezTo>
                      <a:pt x="513" y="4013"/>
                      <a:pt x="346" y="3858"/>
                      <a:pt x="346" y="3643"/>
                    </a:cubicBezTo>
                    <a:lnTo>
                      <a:pt x="346" y="715"/>
                    </a:lnTo>
                    <a:cubicBezTo>
                      <a:pt x="346" y="500"/>
                      <a:pt x="513" y="345"/>
                      <a:pt x="715" y="345"/>
                    </a:cubicBezTo>
                    <a:lnTo>
                      <a:pt x="1620" y="345"/>
                    </a:lnTo>
                    <a:cubicBezTo>
                      <a:pt x="1715" y="345"/>
                      <a:pt x="1787" y="262"/>
                      <a:pt x="1787" y="179"/>
                    </a:cubicBezTo>
                    <a:cubicBezTo>
                      <a:pt x="1787" y="84"/>
                      <a:pt x="1715" y="12"/>
                      <a:pt x="1620" y="12"/>
                    </a:cubicBezTo>
                    <a:lnTo>
                      <a:pt x="715" y="12"/>
                    </a:lnTo>
                    <a:cubicBezTo>
                      <a:pt x="310" y="12"/>
                      <a:pt x="1" y="345"/>
                      <a:pt x="1" y="726"/>
                    </a:cubicBezTo>
                    <a:lnTo>
                      <a:pt x="1" y="3643"/>
                    </a:lnTo>
                    <a:cubicBezTo>
                      <a:pt x="1" y="4048"/>
                      <a:pt x="334" y="4358"/>
                      <a:pt x="715" y="4358"/>
                    </a:cubicBezTo>
                    <a:lnTo>
                      <a:pt x="1049" y="4358"/>
                    </a:lnTo>
                    <a:lnTo>
                      <a:pt x="787" y="5370"/>
                    </a:lnTo>
                    <a:cubicBezTo>
                      <a:pt x="763" y="5477"/>
                      <a:pt x="811" y="5596"/>
                      <a:pt x="894" y="5656"/>
                    </a:cubicBezTo>
                    <a:cubicBezTo>
                      <a:pt x="941" y="5679"/>
                      <a:pt x="989" y="5691"/>
                      <a:pt x="1049" y="5691"/>
                    </a:cubicBezTo>
                    <a:cubicBezTo>
                      <a:pt x="1108" y="5691"/>
                      <a:pt x="1144" y="5679"/>
                      <a:pt x="1192" y="5656"/>
                    </a:cubicBezTo>
                    <a:lnTo>
                      <a:pt x="2954" y="4370"/>
                    </a:lnTo>
                    <a:lnTo>
                      <a:pt x="4716" y="4370"/>
                    </a:lnTo>
                    <a:cubicBezTo>
                      <a:pt x="5121" y="4370"/>
                      <a:pt x="5430" y="4048"/>
                      <a:pt x="5430" y="3655"/>
                    </a:cubicBezTo>
                    <a:lnTo>
                      <a:pt x="5430" y="726"/>
                    </a:lnTo>
                    <a:cubicBezTo>
                      <a:pt x="5466" y="322"/>
                      <a:pt x="5132" y="0"/>
                      <a:pt x="4751" y="0"/>
                    </a:cubicBezTo>
                    <a:close/>
                  </a:path>
                </a:pathLst>
              </a:custGeom>
              <a:grpFill/>
              <a:ln>
                <a:noFill/>
              </a:ln>
            </p:spPr>
            <p:txBody>
              <a:bodyPr spcFirstLastPara="1" wrap="square" lIns="91425" tIns="91425" rIns="91425" bIns="91425" anchor="ctr" anchorCtr="0">
                <a:noAutofit/>
              </a:bodyPr>
              <a:lstStyle/>
              <a:p>
                <a:endParaRPr sz="1800"/>
              </a:p>
            </p:txBody>
          </p:sp>
          <p:sp>
            <p:nvSpPr>
              <p:cNvPr id="180" name="Google Shape;14069;p63"/>
              <p:cNvSpPr/>
              <p:nvPr/>
            </p:nvSpPr>
            <p:spPr>
              <a:xfrm>
                <a:off x="6898463" y="2917502"/>
                <a:ext cx="34151" cy="104999"/>
              </a:xfrm>
              <a:custGeom>
                <a:avLst/>
                <a:gdLst/>
                <a:ahLst/>
                <a:cxnLst/>
                <a:rect l="l" t="t" r="r" b="b"/>
                <a:pathLst>
                  <a:path w="1073" h="3299" extrusionOk="0">
                    <a:moveTo>
                      <a:pt x="715" y="346"/>
                    </a:moveTo>
                    <a:lnTo>
                      <a:pt x="548" y="2930"/>
                    </a:lnTo>
                    <a:lnTo>
                      <a:pt x="513" y="2930"/>
                    </a:lnTo>
                    <a:lnTo>
                      <a:pt x="346" y="346"/>
                    </a:lnTo>
                    <a:close/>
                    <a:moveTo>
                      <a:pt x="167" y="1"/>
                    </a:moveTo>
                    <a:cubicBezTo>
                      <a:pt x="120" y="1"/>
                      <a:pt x="72" y="25"/>
                      <a:pt x="48" y="60"/>
                    </a:cubicBezTo>
                    <a:cubicBezTo>
                      <a:pt x="12" y="96"/>
                      <a:pt x="1" y="144"/>
                      <a:pt x="1" y="203"/>
                    </a:cubicBezTo>
                    <a:lnTo>
                      <a:pt x="179" y="3132"/>
                    </a:lnTo>
                    <a:cubicBezTo>
                      <a:pt x="179" y="3216"/>
                      <a:pt x="251" y="3299"/>
                      <a:pt x="346" y="3299"/>
                    </a:cubicBezTo>
                    <a:lnTo>
                      <a:pt x="715" y="3299"/>
                    </a:lnTo>
                    <a:cubicBezTo>
                      <a:pt x="798" y="3299"/>
                      <a:pt x="882" y="3216"/>
                      <a:pt x="882" y="3132"/>
                    </a:cubicBezTo>
                    <a:lnTo>
                      <a:pt x="1060" y="203"/>
                    </a:lnTo>
                    <a:cubicBezTo>
                      <a:pt x="1072" y="144"/>
                      <a:pt x="1048" y="96"/>
                      <a:pt x="1013" y="60"/>
                    </a:cubicBezTo>
                    <a:cubicBezTo>
                      <a:pt x="989" y="37"/>
                      <a:pt x="941" y="1"/>
                      <a:pt x="894" y="1"/>
                    </a:cubicBezTo>
                    <a:close/>
                  </a:path>
                </a:pathLst>
              </a:custGeom>
              <a:grpFill/>
              <a:ln>
                <a:noFill/>
              </a:ln>
            </p:spPr>
            <p:txBody>
              <a:bodyPr spcFirstLastPara="1" wrap="square" lIns="91425" tIns="91425" rIns="91425" bIns="91425" anchor="ctr" anchorCtr="0">
                <a:noAutofit/>
              </a:bodyPr>
              <a:lstStyle/>
              <a:p>
                <a:endParaRPr sz="1800"/>
              </a:p>
            </p:txBody>
          </p:sp>
          <p:sp>
            <p:nvSpPr>
              <p:cNvPr id="181" name="Google Shape;14070;p63"/>
              <p:cNvSpPr/>
              <p:nvPr/>
            </p:nvSpPr>
            <p:spPr>
              <a:xfrm>
                <a:off x="6898081" y="3028548"/>
                <a:ext cx="34151" cy="34119"/>
              </a:xfrm>
              <a:custGeom>
                <a:avLst/>
                <a:gdLst/>
                <a:ahLst/>
                <a:cxnLst/>
                <a:rect l="l" t="t" r="r" b="b"/>
                <a:pathLst>
                  <a:path w="1073" h="1072" extrusionOk="0">
                    <a:moveTo>
                      <a:pt x="536" y="346"/>
                    </a:moveTo>
                    <a:cubicBezTo>
                      <a:pt x="644" y="346"/>
                      <a:pt x="727" y="429"/>
                      <a:pt x="727" y="536"/>
                    </a:cubicBezTo>
                    <a:cubicBezTo>
                      <a:pt x="727" y="631"/>
                      <a:pt x="655" y="727"/>
                      <a:pt x="536" y="727"/>
                    </a:cubicBezTo>
                    <a:cubicBezTo>
                      <a:pt x="429" y="727"/>
                      <a:pt x="346" y="631"/>
                      <a:pt x="346" y="536"/>
                    </a:cubicBezTo>
                    <a:cubicBezTo>
                      <a:pt x="346" y="429"/>
                      <a:pt x="429" y="346"/>
                      <a:pt x="536" y="346"/>
                    </a:cubicBezTo>
                    <a:close/>
                    <a:moveTo>
                      <a:pt x="536" y="0"/>
                    </a:moveTo>
                    <a:cubicBezTo>
                      <a:pt x="239" y="0"/>
                      <a:pt x="1" y="239"/>
                      <a:pt x="1" y="536"/>
                    </a:cubicBezTo>
                    <a:cubicBezTo>
                      <a:pt x="1" y="834"/>
                      <a:pt x="239" y="1072"/>
                      <a:pt x="536" y="1072"/>
                    </a:cubicBezTo>
                    <a:cubicBezTo>
                      <a:pt x="834" y="1072"/>
                      <a:pt x="1072" y="834"/>
                      <a:pt x="1072" y="536"/>
                    </a:cubicBezTo>
                    <a:cubicBezTo>
                      <a:pt x="1072" y="239"/>
                      <a:pt x="834" y="0"/>
                      <a:pt x="536" y="0"/>
                    </a:cubicBezTo>
                    <a:close/>
                  </a:path>
                </a:pathLst>
              </a:custGeom>
              <a:grpFill/>
              <a:ln>
                <a:noFill/>
              </a:ln>
            </p:spPr>
            <p:txBody>
              <a:bodyPr spcFirstLastPara="1" wrap="square" lIns="91425" tIns="91425" rIns="91425" bIns="91425" anchor="ctr" anchorCtr="0">
                <a:noAutofit/>
              </a:bodyPr>
              <a:lstStyle/>
              <a:p>
                <a:endParaRPr sz="1800"/>
              </a:p>
            </p:txBody>
          </p:sp>
        </p:grpSp>
        <p:sp>
          <p:nvSpPr>
            <p:cNvPr id="174" name="Google Shape;14034;p63"/>
            <p:cNvSpPr/>
            <p:nvPr/>
          </p:nvSpPr>
          <p:spPr>
            <a:xfrm>
              <a:off x="5770170" y="3998320"/>
              <a:ext cx="838864" cy="899506"/>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a:p>
          </p:txBody>
        </p:sp>
      </p:grpSp>
      <p:sp>
        <p:nvSpPr>
          <p:cNvPr id="218" name="Google Shape;1009;p35"/>
          <p:cNvSpPr/>
          <p:nvPr/>
        </p:nvSpPr>
        <p:spPr>
          <a:xfrm>
            <a:off x="359868" y="1814108"/>
            <a:ext cx="558144" cy="502170"/>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19" name="Google Shape;1010;p35"/>
          <p:cNvSpPr/>
          <p:nvPr/>
        </p:nvSpPr>
        <p:spPr>
          <a:xfrm>
            <a:off x="396702" y="1848127"/>
            <a:ext cx="484376" cy="445566"/>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20" name="Google Shape;13715;p63"/>
          <p:cNvGrpSpPr/>
          <p:nvPr/>
        </p:nvGrpSpPr>
        <p:grpSpPr>
          <a:xfrm>
            <a:off x="504115" y="1895753"/>
            <a:ext cx="269549" cy="350313"/>
            <a:chOff x="5377363" y="1516169"/>
            <a:chExt cx="257357" cy="356627"/>
          </a:xfrm>
          <a:solidFill>
            <a:schemeClr val="bg1"/>
          </a:solidFill>
        </p:grpSpPr>
        <p:sp>
          <p:nvSpPr>
            <p:cNvPr id="221"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22"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23"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24"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25"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26"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27"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28"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29"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30"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31"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32"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33"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34"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35"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36"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37"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sp>
        <p:nvSpPr>
          <p:cNvPr id="238" name="Прямоугольник 237"/>
          <p:cNvSpPr/>
          <p:nvPr/>
        </p:nvSpPr>
        <p:spPr>
          <a:xfrm>
            <a:off x="787225" y="2097099"/>
            <a:ext cx="4120983" cy="1200329"/>
          </a:xfrm>
          <a:prstGeom prst="rect">
            <a:avLst/>
          </a:prstGeom>
        </p:spPr>
        <p:txBody>
          <a:bodyPr wrap="square">
            <a:spAutoFit/>
          </a:bodyPr>
          <a:lstStyle/>
          <a:p>
            <a:r>
              <a:rPr lang="uz-Cyrl-UZ" dirty="0">
                <a:latin typeface="Arial" panose="020B0604020202020204" pitchFamily="34" charset="0"/>
                <a:cs typeface="Arial" panose="020B0604020202020204" pitchFamily="34" charset="0"/>
              </a:rPr>
              <a:t>сайловчи сайлов бюллетенига ўз белгисини қўяётган пайтда овоз бериш кабинасида ёки хонасида бўлиш</a:t>
            </a:r>
            <a:endParaRPr lang="ru-RU" dirty="0">
              <a:latin typeface="Arial" panose="020B0604020202020204" pitchFamily="34" charset="0"/>
              <a:ea typeface="Roboto" panose="020B0604020202020204" charset="0"/>
              <a:cs typeface="Arial" panose="020B0604020202020204" pitchFamily="34" charset="0"/>
            </a:endParaRPr>
          </a:p>
        </p:txBody>
      </p:sp>
      <p:sp>
        <p:nvSpPr>
          <p:cNvPr id="239" name="Google Shape;568;p26"/>
          <p:cNvSpPr txBox="1"/>
          <p:nvPr/>
        </p:nvSpPr>
        <p:spPr>
          <a:xfrm>
            <a:off x="631875" y="3671292"/>
            <a:ext cx="4205230" cy="100824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240" name="Группа 239"/>
          <p:cNvGrpSpPr/>
          <p:nvPr/>
        </p:nvGrpSpPr>
        <p:grpSpPr>
          <a:xfrm>
            <a:off x="359868" y="3419541"/>
            <a:ext cx="558144" cy="502170"/>
            <a:chOff x="10073411" y="3461320"/>
            <a:chExt cx="1729156" cy="1555746"/>
          </a:xfrm>
        </p:grpSpPr>
        <p:sp>
          <p:nvSpPr>
            <p:cNvPr id="241"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42"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43" name="Google Shape;13715;p63"/>
            <p:cNvGrpSpPr/>
            <p:nvPr/>
          </p:nvGrpSpPr>
          <p:grpSpPr>
            <a:xfrm>
              <a:off x="10520296" y="3714259"/>
              <a:ext cx="835074" cy="1085287"/>
              <a:chOff x="5377363" y="1516169"/>
              <a:chExt cx="257357" cy="356627"/>
            </a:xfrm>
            <a:solidFill>
              <a:schemeClr val="bg1"/>
            </a:solidFill>
          </p:grpSpPr>
          <p:sp>
            <p:nvSpPr>
              <p:cNvPr id="244"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45"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46"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47"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48"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49"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50"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51"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52"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53"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54"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55"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56"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57"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58"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59"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60"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261" name="Прямоугольник 260"/>
          <p:cNvSpPr/>
          <p:nvPr/>
        </p:nvSpPr>
        <p:spPr>
          <a:xfrm>
            <a:off x="787226" y="3702532"/>
            <a:ext cx="4138192" cy="923330"/>
          </a:xfrm>
          <a:prstGeom prst="rect">
            <a:avLst/>
          </a:prstGeom>
        </p:spPr>
        <p:txBody>
          <a:bodyPr wrap="square">
            <a:spAutoFit/>
          </a:bodyPr>
          <a:lstStyle/>
          <a:p>
            <a:pPr>
              <a:buClr>
                <a:srgbClr val="000000"/>
              </a:buClr>
            </a:pPr>
            <a:r>
              <a:rPr lang="uz-Cyrl-UZ" dirty="0">
                <a:latin typeface="Arial" panose="020B0604020202020204" pitchFamily="34" charset="0"/>
                <a:cs typeface="Arial" panose="020B0604020202020204" pitchFamily="34" charset="0"/>
              </a:rPr>
              <a:t>сайловчиларга таъсир ўтказиш, бирон бир ташвиқот материали ёки адабиётини </a:t>
            </a:r>
            <a:r>
              <a:rPr lang="uz-Cyrl-UZ" dirty="0" smtClean="0">
                <a:latin typeface="Arial" panose="020B0604020202020204" pitchFamily="34" charset="0"/>
                <a:cs typeface="Arial" panose="020B0604020202020204" pitchFamily="34" charset="0"/>
              </a:rPr>
              <a:t>тарқатиш</a:t>
            </a:r>
            <a:endParaRPr lang="ru-RU" kern="0" dirty="0">
              <a:latin typeface="Arial" panose="020B0604020202020204" pitchFamily="34" charset="0"/>
              <a:ea typeface="Fira Sans Extra Condensed Medium"/>
              <a:cs typeface="Arial" panose="020B0604020202020204" pitchFamily="34" charset="0"/>
              <a:sym typeface="Fira Sans Extra Condensed Medium"/>
            </a:endParaRPr>
          </a:p>
        </p:txBody>
      </p:sp>
      <p:sp>
        <p:nvSpPr>
          <p:cNvPr id="262" name="Google Shape;568;p26"/>
          <p:cNvSpPr txBox="1"/>
          <p:nvPr/>
        </p:nvSpPr>
        <p:spPr>
          <a:xfrm>
            <a:off x="7594372" y="2064595"/>
            <a:ext cx="4203938" cy="1567649"/>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263" name="Группа 262"/>
          <p:cNvGrpSpPr/>
          <p:nvPr/>
        </p:nvGrpSpPr>
        <p:grpSpPr>
          <a:xfrm>
            <a:off x="7322365" y="1812843"/>
            <a:ext cx="558144" cy="502170"/>
            <a:chOff x="10073411" y="3461320"/>
            <a:chExt cx="1729156" cy="1555746"/>
          </a:xfrm>
        </p:grpSpPr>
        <p:sp>
          <p:nvSpPr>
            <p:cNvPr id="264"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5"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66" name="Google Shape;13715;p63"/>
            <p:cNvGrpSpPr/>
            <p:nvPr/>
          </p:nvGrpSpPr>
          <p:grpSpPr>
            <a:xfrm>
              <a:off x="10520296" y="3714259"/>
              <a:ext cx="835074" cy="1085287"/>
              <a:chOff x="5377363" y="1516169"/>
              <a:chExt cx="257357" cy="356627"/>
            </a:xfrm>
            <a:solidFill>
              <a:schemeClr val="bg1"/>
            </a:solidFill>
          </p:grpSpPr>
          <p:sp>
            <p:nvSpPr>
              <p:cNvPr id="267"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68"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69"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70"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71"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72"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73"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74"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75"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76"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77"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78"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79"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80"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81"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82"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83"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284" name="Прямоугольник 283"/>
          <p:cNvSpPr/>
          <p:nvPr/>
        </p:nvSpPr>
        <p:spPr>
          <a:xfrm>
            <a:off x="7749723" y="2095834"/>
            <a:ext cx="3905597" cy="1477328"/>
          </a:xfrm>
          <a:prstGeom prst="rect">
            <a:avLst/>
          </a:prstGeom>
        </p:spPr>
        <p:txBody>
          <a:bodyPr wrap="square">
            <a:spAutoFit/>
          </a:bodyPr>
          <a:lstStyle/>
          <a:p>
            <a:r>
              <a:rPr lang="uz-Cyrl-UZ" dirty="0">
                <a:latin typeface="Arial" panose="020B0604020202020204" pitchFamily="34" charset="0"/>
                <a:cs typeface="Arial" panose="020B0604020202020204" pitchFamily="34" charset="0"/>
              </a:rPr>
              <a:t>участка сайлов комиссиясининг фаолиятига, шу жумладан сайлов қутилари муҳрланаётган, очилаётган, овозлар санаб чиқилаётганда аралашиш</a:t>
            </a:r>
            <a:endParaRPr lang="ru-RU" dirty="0">
              <a:latin typeface="Arial" panose="020B0604020202020204" pitchFamily="34" charset="0"/>
              <a:cs typeface="Arial" panose="020B0604020202020204" pitchFamily="34" charset="0"/>
            </a:endParaRPr>
          </a:p>
        </p:txBody>
      </p:sp>
      <p:sp>
        <p:nvSpPr>
          <p:cNvPr id="285" name="Google Shape;568;p26"/>
          <p:cNvSpPr txBox="1"/>
          <p:nvPr/>
        </p:nvSpPr>
        <p:spPr>
          <a:xfrm>
            <a:off x="7594747" y="3958338"/>
            <a:ext cx="4205230" cy="213174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286" name="Группа 285"/>
          <p:cNvGrpSpPr/>
          <p:nvPr/>
        </p:nvGrpSpPr>
        <p:grpSpPr>
          <a:xfrm>
            <a:off x="7322740" y="3706586"/>
            <a:ext cx="558144" cy="502170"/>
            <a:chOff x="10073411" y="3461320"/>
            <a:chExt cx="1729156" cy="1555746"/>
          </a:xfrm>
        </p:grpSpPr>
        <p:sp>
          <p:nvSpPr>
            <p:cNvPr id="287"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88"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289" name="Google Shape;13715;p63"/>
            <p:cNvGrpSpPr/>
            <p:nvPr/>
          </p:nvGrpSpPr>
          <p:grpSpPr>
            <a:xfrm>
              <a:off x="10520296" y="3714259"/>
              <a:ext cx="835074" cy="1085287"/>
              <a:chOff x="5377363" y="1516169"/>
              <a:chExt cx="257357" cy="356627"/>
            </a:xfrm>
            <a:solidFill>
              <a:schemeClr val="bg1"/>
            </a:solidFill>
          </p:grpSpPr>
          <p:sp>
            <p:nvSpPr>
              <p:cNvPr id="290"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91"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92"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93"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94"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95"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96"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97"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98"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299"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00"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01"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02"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03"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04"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05"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06"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307" name="Прямоугольник 306"/>
          <p:cNvSpPr/>
          <p:nvPr/>
        </p:nvSpPr>
        <p:spPr>
          <a:xfrm>
            <a:off x="7750098" y="3989577"/>
            <a:ext cx="4045844" cy="2031325"/>
          </a:xfrm>
          <a:prstGeom prst="rect">
            <a:avLst/>
          </a:prstGeom>
        </p:spPr>
        <p:txBody>
          <a:bodyPr wrap="square">
            <a:spAutoFit/>
          </a:bodyPr>
          <a:lstStyle/>
          <a:p>
            <a:r>
              <a:rPr lang="uz-Cyrl-UZ" dirty="0" smtClean="0">
                <a:latin typeface="Arial" panose="020B0604020202020204" pitchFamily="34" charset="0"/>
                <a:cs typeface="Arial" panose="020B0604020202020204" pitchFamily="34" charset="0"/>
              </a:rPr>
              <a:t>сайлов </a:t>
            </a:r>
            <a:r>
              <a:rPr lang="uz-Cyrl-UZ" dirty="0">
                <a:latin typeface="Arial" panose="020B0604020202020204" pitchFamily="34" charset="0"/>
                <a:cs typeface="Arial" panose="020B0604020202020204" pitchFamily="34" charset="0"/>
              </a:rPr>
              <a:t>куни ва овоз бериш бошланишидан бир кун олдин жамоатчилик фикри сўровлари натижаларини, сайлов натижалари прогнозларини, ўтказилаётган сайлов билан боғлиқ бошқа тадқиқотларни эълон қилиш</a:t>
            </a:r>
            <a:endParaRPr lang="ru-RU" dirty="0">
              <a:latin typeface="Arial" panose="020B0604020202020204" pitchFamily="34" charset="0"/>
              <a:ea typeface="Roboto" panose="020B0604020202020204" charset="0"/>
              <a:cs typeface="Arial" panose="020B0604020202020204" pitchFamily="34" charset="0"/>
            </a:endParaRPr>
          </a:p>
        </p:txBody>
      </p:sp>
      <p:sp>
        <p:nvSpPr>
          <p:cNvPr id="330" name="Google Shape;568;p26"/>
          <p:cNvSpPr txBox="1"/>
          <p:nvPr/>
        </p:nvSpPr>
        <p:spPr>
          <a:xfrm>
            <a:off x="631875" y="5012657"/>
            <a:ext cx="4205230" cy="1583451"/>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31" name="Группа 330"/>
          <p:cNvGrpSpPr/>
          <p:nvPr/>
        </p:nvGrpSpPr>
        <p:grpSpPr>
          <a:xfrm>
            <a:off x="359868" y="4760907"/>
            <a:ext cx="558144" cy="502170"/>
            <a:chOff x="10073411" y="3461320"/>
            <a:chExt cx="1729156" cy="1555746"/>
          </a:xfrm>
        </p:grpSpPr>
        <p:sp>
          <p:nvSpPr>
            <p:cNvPr id="332"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33"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34" name="Google Shape;13715;p63"/>
            <p:cNvGrpSpPr/>
            <p:nvPr/>
          </p:nvGrpSpPr>
          <p:grpSpPr>
            <a:xfrm>
              <a:off x="10520296" y="3714259"/>
              <a:ext cx="835074" cy="1085287"/>
              <a:chOff x="5377363" y="1516169"/>
              <a:chExt cx="257357" cy="356627"/>
            </a:xfrm>
            <a:solidFill>
              <a:schemeClr val="bg1"/>
            </a:solidFill>
          </p:grpSpPr>
          <p:sp>
            <p:nvSpPr>
              <p:cNvPr id="335"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6"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37"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8"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9"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0"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1"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2"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3"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4"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5"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6"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7"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8"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9"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50"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51"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352" name="Прямоугольник 351"/>
          <p:cNvSpPr/>
          <p:nvPr/>
        </p:nvSpPr>
        <p:spPr>
          <a:xfrm>
            <a:off x="787226" y="5043898"/>
            <a:ext cx="4138192" cy="1477328"/>
          </a:xfrm>
          <a:prstGeom prst="rect">
            <a:avLst/>
          </a:prstGeom>
        </p:spPr>
        <p:txBody>
          <a:bodyPr wrap="square">
            <a:spAutoFit/>
          </a:bodyPr>
          <a:lstStyle/>
          <a:p>
            <a:pPr>
              <a:buClr>
                <a:srgbClr val="000000"/>
              </a:buClr>
            </a:pPr>
            <a:r>
              <a:rPr lang="uz-Cyrl-UZ" dirty="0">
                <a:latin typeface="Arial" panose="020B0604020202020204" pitchFamily="34" charset="0"/>
                <a:cs typeface="Arial" panose="020B0604020202020204" pitchFamily="34" charset="0"/>
              </a:rPr>
              <a:t>сайловчилардан улар кимни ёқлаб овоз берганликларини суриштириш ёки сайловчиларга бюллетенга белги қўйишда бирон бир тарзда ёрдам кўрсатиш</a:t>
            </a:r>
            <a:endParaRPr lang="ru-RU" kern="0" dirty="0">
              <a:latin typeface="Arial" panose="020B0604020202020204" pitchFamily="34" charset="0"/>
              <a:ea typeface="Fira Sans Extra Condensed Medium"/>
              <a:cs typeface="Arial" panose="020B0604020202020204" pitchFamily="34" charset="0"/>
            </a:endParaRPr>
          </a:p>
        </p:txBody>
      </p:sp>
    </p:spTree>
    <p:extLst>
      <p:ext uri="{BB962C8B-B14F-4D97-AF65-F5344CB8AC3E}">
        <p14:creationId xmlns:p14="http://schemas.microsoft.com/office/powerpoint/2010/main" val="526977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grpSp>
        <p:nvGrpSpPr>
          <p:cNvPr id="96" name="Google Shape;13583;p62"/>
          <p:cNvGrpSpPr/>
          <p:nvPr/>
        </p:nvGrpSpPr>
        <p:grpSpPr>
          <a:xfrm>
            <a:off x="1168130" y="4701278"/>
            <a:ext cx="1497805" cy="1348796"/>
            <a:chOff x="2623237" y="2431047"/>
            <a:chExt cx="355024" cy="332630"/>
          </a:xfrm>
          <a:solidFill>
            <a:schemeClr val="accent5">
              <a:lumMod val="75000"/>
            </a:schemeClr>
          </a:solidFill>
        </p:grpSpPr>
        <p:sp>
          <p:nvSpPr>
            <p:cNvPr id="97" name="Google Shape;13584;p62"/>
            <p:cNvSpPr/>
            <p:nvPr/>
          </p:nvSpPr>
          <p:spPr>
            <a:xfrm>
              <a:off x="2655856" y="2604370"/>
              <a:ext cx="48579" cy="64506"/>
            </a:xfrm>
            <a:custGeom>
              <a:avLst/>
              <a:gdLst/>
              <a:ahLst/>
              <a:cxnLst/>
              <a:rect l="l" t="t" r="r" b="b"/>
              <a:pathLst>
                <a:path w="1525" h="2025" extrusionOk="0">
                  <a:moveTo>
                    <a:pt x="762" y="346"/>
                  </a:moveTo>
                  <a:cubicBezTo>
                    <a:pt x="1000" y="346"/>
                    <a:pt x="1191" y="536"/>
                    <a:pt x="1191" y="774"/>
                  </a:cubicBezTo>
                  <a:lnTo>
                    <a:pt x="1191" y="1715"/>
                  </a:lnTo>
                  <a:lnTo>
                    <a:pt x="345" y="1715"/>
                  </a:lnTo>
                  <a:lnTo>
                    <a:pt x="345" y="774"/>
                  </a:lnTo>
                  <a:lnTo>
                    <a:pt x="334" y="774"/>
                  </a:lnTo>
                  <a:cubicBezTo>
                    <a:pt x="334" y="536"/>
                    <a:pt x="524" y="346"/>
                    <a:pt x="762" y="346"/>
                  </a:cubicBezTo>
                  <a:close/>
                  <a:moveTo>
                    <a:pt x="762" y="0"/>
                  </a:moveTo>
                  <a:cubicBezTo>
                    <a:pt x="345" y="0"/>
                    <a:pt x="0" y="346"/>
                    <a:pt x="0" y="762"/>
                  </a:cubicBezTo>
                  <a:lnTo>
                    <a:pt x="0" y="1858"/>
                  </a:lnTo>
                  <a:cubicBezTo>
                    <a:pt x="0" y="1953"/>
                    <a:pt x="72" y="2024"/>
                    <a:pt x="167" y="2024"/>
                  </a:cubicBezTo>
                  <a:lnTo>
                    <a:pt x="1357" y="2024"/>
                  </a:lnTo>
                  <a:cubicBezTo>
                    <a:pt x="1441" y="2024"/>
                    <a:pt x="1524" y="1953"/>
                    <a:pt x="1524" y="1858"/>
                  </a:cubicBezTo>
                  <a:lnTo>
                    <a:pt x="1524" y="762"/>
                  </a:lnTo>
                  <a:cubicBezTo>
                    <a:pt x="1524" y="346"/>
                    <a:pt x="1179" y="0"/>
                    <a:pt x="762" y="0"/>
                  </a:cubicBezTo>
                  <a:close/>
                </a:path>
              </a:pathLst>
            </a:custGeom>
            <a:grpFill/>
            <a:ln>
              <a:noFill/>
            </a:ln>
          </p:spPr>
          <p:txBody>
            <a:bodyPr spcFirstLastPara="1" wrap="square" lIns="91425" tIns="91425" rIns="91425" bIns="91425" anchor="ctr" anchorCtr="0">
              <a:noAutofit/>
            </a:bodyPr>
            <a:lstStyle/>
            <a:p>
              <a:endParaRPr sz="1800"/>
            </a:p>
          </p:txBody>
        </p:sp>
        <p:sp>
          <p:nvSpPr>
            <p:cNvPr id="98" name="Google Shape;13585;p62"/>
            <p:cNvSpPr/>
            <p:nvPr/>
          </p:nvSpPr>
          <p:spPr>
            <a:xfrm>
              <a:off x="2623237" y="2431047"/>
              <a:ext cx="355024" cy="332630"/>
            </a:xfrm>
            <a:custGeom>
              <a:avLst/>
              <a:gdLst/>
              <a:ahLst/>
              <a:cxnLst/>
              <a:rect l="l" t="t" r="r" b="b"/>
              <a:pathLst>
                <a:path w="11145" h="10442" extrusionOk="0">
                  <a:moveTo>
                    <a:pt x="8692" y="2608"/>
                  </a:moveTo>
                  <a:cubicBezTo>
                    <a:pt x="8716" y="2608"/>
                    <a:pt x="8751" y="2643"/>
                    <a:pt x="8751" y="2667"/>
                  </a:cubicBezTo>
                  <a:lnTo>
                    <a:pt x="8751" y="3024"/>
                  </a:lnTo>
                  <a:cubicBezTo>
                    <a:pt x="8751" y="3060"/>
                    <a:pt x="8716" y="3084"/>
                    <a:pt x="8692" y="3084"/>
                  </a:cubicBezTo>
                  <a:lnTo>
                    <a:pt x="2453" y="3084"/>
                  </a:lnTo>
                  <a:cubicBezTo>
                    <a:pt x="2441" y="3084"/>
                    <a:pt x="2405" y="3060"/>
                    <a:pt x="2405" y="3024"/>
                  </a:cubicBezTo>
                  <a:lnTo>
                    <a:pt x="2405" y="2667"/>
                  </a:lnTo>
                  <a:cubicBezTo>
                    <a:pt x="2405" y="2643"/>
                    <a:pt x="2441" y="2608"/>
                    <a:pt x="2465" y="2608"/>
                  </a:cubicBezTo>
                  <a:close/>
                  <a:moveTo>
                    <a:pt x="8096" y="3405"/>
                  </a:moveTo>
                  <a:lnTo>
                    <a:pt x="8096" y="3834"/>
                  </a:lnTo>
                  <a:lnTo>
                    <a:pt x="7977" y="3953"/>
                  </a:lnTo>
                  <a:lnTo>
                    <a:pt x="7227" y="3953"/>
                  </a:lnTo>
                  <a:lnTo>
                    <a:pt x="7108" y="3834"/>
                  </a:lnTo>
                  <a:lnTo>
                    <a:pt x="7108" y="3405"/>
                  </a:lnTo>
                  <a:close/>
                  <a:moveTo>
                    <a:pt x="4048" y="3417"/>
                  </a:moveTo>
                  <a:lnTo>
                    <a:pt x="4048" y="3846"/>
                  </a:lnTo>
                  <a:lnTo>
                    <a:pt x="3929" y="3965"/>
                  </a:lnTo>
                  <a:lnTo>
                    <a:pt x="3179" y="3965"/>
                  </a:lnTo>
                  <a:lnTo>
                    <a:pt x="3060" y="3846"/>
                  </a:lnTo>
                  <a:lnTo>
                    <a:pt x="3060" y="3417"/>
                  </a:lnTo>
                  <a:close/>
                  <a:moveTo>
                    <a:pt x="2739" y="3417"/>
                  </a:moveTo>
                  <a:lnTo>
                    <a:pt x="2739" y="3905"/>
                  </a:lnTo>
                  <a:cubicBezTo>
                    <a:pt x="2739" y="3953"/>
                    <a:pt x="2751" y="4001"/>
                    <a:pt x="2774" y="4025"/>
                  </a:cubicBezTo>
                  <a:lnTo>
                    <a:pt x="2941" y="4191"/>
                  </a:lnTo>
                  <a:lnTo>
                    <a:pt x="2941" y="4667"/>
                  </a:lnTo>
                  <a:lnTo>
                    <a:pt x="357" y="4667"/>
                  </a:lnTo>
                  <a:lnTo>
                    <a:pt x="476" y="3453"/>
                  </a:lnTo>
                  <a:cubicBezTo>
                    <a:pt x="476" y="3429"/>
                    <a:pt x="500" y="3417"/>
                    <a:pt x="536" y="3417"/>
                  </a:cubicBezTo>
                  <a:close/>
                  <a:moveTo>
                    <a:pt x="10621" y="3417"/>
                  </a:moveTo>
                  <a:cubicBezTo>
                    <a:pt x="10656" y="3417"/>
                    <a:pt x="10668" y="3429"/>
                    <a:pt x="10680" y="3453"/>
                  </a:cubicBezTo>
                  <a:lnTo>
                    <a:pt x="10799" y="4667"/>
                  </a:lnTo>
                  <a:lnTo>
                    <a:pt x="8204" y="4667"/>
                  </a:lnTo>
                  <a:lnTo>
                    <a:pt x="8204" y="4191"/>
                  </a:lnTo>
                  <a:lnTo>
                    <a:pt x="8382" y="4025"/>
                  </a:lnTo>
                  <a:cubicBezTo>
                    <a:pt x="8406" y="4001"/>
                    <a:pt x="8418" y="3953"/>
                    <a:pt x="8418" y="3905"/>
                  </a:cubicBezTo>
                  <a:lnTo>
                    <a:pt x="8418" y="3417"/>
                  </a:lnTo>
                  <a:close/>
                  <a:moveTo>
                    <a:pt x="3834" y="4298"/>
                  </a:moveTo>
                  <a:lnTo>
                    <a:pt x="3834" y="7644"/>
                  </a:lnTo>
                  <a:lnTo>
                    <a:pt x="3286" y="7644"/>
                  </a:lnTo>
                  <a:lnTo>
                    <a:pt x="3286" y="4298"/>
                  </a:lnTo>
                  <a:close/>
                  <a:moveTo>
                    <a:pt x="7870" y="4298"/>
                  </a:moveTo>
                  <a:lnTo>
                    <a:pt x="7870" y="7644"/>
                  </a:lnTo>
                  <a:lnTo>
                    <a:pt x="7323" y="7644"/>
                  </a:lnTo>
                  <a:lnTo>
                    <a:pt x="7323" y="4298"/>
                  </a:lnTo>
                  <a:close/>
                  <a:moveTo>
                    <a:pt x="5563" y="6230"/>
                  </a:moveTo>
                  <a:cubicBezTo>
                    <a:pt x="5617" y="6230"/>
                    <a:pt x="5674" y="6245"/>
                    <a:pt x="5727" y="6275"/>
                  </a:cubicBezTo>
                  <a:lnTo>
                    <a:pt x="6013" y="6465"/>
                  </a:lnTo>
                  <a:cubicBezTo>
                    <a:pt x="6084" y="6513"/>
                    <a:pt x="6132" y="6596"/>
                    <a:pt x="6132" y="6692"/>
                  </a:cubicBezTo>
                  <a:lnTo>
                    <a:pt x="6132" y="8525"/>
                  </a:lnTo>
                  <a:lnTo>
                    <a:pt x="5013" y="8525"/>
                  </a:lnTo>
                  <a:lnTo>
                    <a:pt x="5013" y="6692"/>
                  </a:lnTo>
                  <a:cubicBezTo>
                    <a:pt x="5013" y="6596"/>
                    <a:pt x="5060" y="6513"/>
                    <a:pt x="5132" y="6465"/>
                  </a:cubicBezTo>
                  <a:lnTo>
                    <a:pt x="5418" y="6275"/>
                  </a:lnTo>
                  <a:cubicBezTo>
                    <a:pt x="5459" y="6245"/>
                    <a:pt x="5510" y="6230"/>
                    <a:pt x="5563" y="6230"/>
                  </a:cubicBezTo>
                  <a:close/>
                  <a:moveTo>
                    <a:pt x="3929" y="7989"/>
                  </a:moveTo>
                  <a:lnTo>
                    <a:pt x="4048" y="8108"/>
                  </a:lnTo>
                  <a:lnTo>
                    <a:pt x="4048" y="8537"/>
                  </a:lnTo>
                  <a:lnTo>
                    <a:pt x="3060" y="8537"/>
                  </a:lnTo>
                  <a:lnTo>
                    <a:pt x="3060" y="8108"/>
                  </a:lnTo>
                  <a:lnTo>
                    <a:pt x="3179" y="7989"/>
                  </a:lnTo>
                  <a:close/>
                  <a:moveTo>
                    <a:pt x="7954" y="7989"/>
                  </a:moveTo>
                  <a:lnTo>
                    <a:pt x="8073" y="8108"/>
                  </a:lnTo>
                  <a:lnTo>
                    <a:pt x="8073" y="8537"/>
                  </a:lnTo>
                  <a:lnTo>
                    <a:pt x="7096" y="8537"/>
                  </a:lnTo>
                  <a:lnTo>
                    <a:pt x="7096" y="8525"/>
                  </a:lnTo>
                  <a:lnTo>
                    <a:pt x="7096" y="8108"/>
                  </a:lnTo>
                  <a:lnTo>
                    <a:pt x="7215" y="7989"/>
                  </a:lnTo>
                  <a:close/>
                  <a:moveTo>
                    <a:pt x="6787" y="3429"/>
                  </a:moveTo>
                  <a:lnTo>
                    <a:pt x="6787" y="3917"/>
                  </a:lnTo>
                  <a:cubicBezTo>
                    <a:pt x="6787" y="3965"/>
                    <a:pt x="6799" y="4013"/>
                    <a:pt x="6834" y="4036"/>
                  </a:cubicBezTo>
                  <a:lnTo>
                    <a:pt x="7013" y="4215"/>
                  </a:lnTo>
                  <a:lnTo>
                    <a:pt x="7013" y="7763"/>
                  </a:lnTo>
                  <a:lnTo>
                    <a:pt x="6834" y="7942"/>
                  </a:lnTo>
                  <a:cubicBezTo>
                    <a:pt x="6799" y="7966"/>
                    <a:pt x="6787" y="8013"/>
                    <a:pt x="6787" y="8061"/>
                  </a:cubicBezTo>
                  <a:lnTo>
                    <a:pt x="6787" y="8549"/>
                  </a:lnTo>
                  <a:lnTo>
                    <a:pt x="6477" y="8525"/>
                  </a:lnTo>
                  <a:lnTo>
                    <a:pt x="6477" y="6692"/>
                  </a:lnTo>
                  <a:cubicBezTo>
                    <a:pt x="6477" y="6501"/>
                    <a:pt x="6370" y="6299"/>
                    <a:pt x="6203" y="6180"/>
                  </a:cubicBezTo>
                  <a:lnTo>
                    <a:pt x="5918" y="5989"/>
                  </a:lnTo>
                  <a:cubicBezTo>
                    <a:pt x="5816" y="5924"/>
                    <a:pt x="5703" y="5891"/>
                    <a:pt x="5589" y="5891"/>
                  </a:cubicBezTo>
                  <a:cubicBezTo>
                    <a:pt x="5474" y="5891"/>
                    <a:pt x="5358" y="5924"/>
                    <a:pt x="5251" y="5989"/>
                  </a:cubicBezTo>
                  <a:lnTo>
                    <a:pt x="4965" y="6180"/>
                  </a:lnTo>
                  <a:cubicBezTo>
                    <a:pt x="4810" y="6299"/>
                    <a:pt x="4703" y="6477"/>
                    <a:pt x="4703" y="6692"/>
                  </a:cubicBezTo>
                  <a:lnTo>
                    <a:pt x="4703" y="8525"/>
                  </a:lnTo>
                  <a:lnTo>
                    <a:pt x="4394" y="8525"/>
                  </a:lnTo>
                  <a:lnTo>
                    <a:pt x="4394" y="8025"/>
                  </a:lnTo>
                  <a:cubicBezTo>
                    <a:pt x="4394" y="7989"/>
                    <a:pt x="4370" y="7942"/>
                    <a:pt x="4346" y="7906"/>
                  </a:cubicBezTo>
                  <a:lnTo>
                    <a:pt x="4167" y="7751"/>
                  </a:lnTo>
                  <a:lnTo>
                    <a:pt x="4167" y="4203"/>
                  </a:lnTo>
                  <a:lnTo>
                    <a:pt x="4346" y="4036"/>
                  </a:lnTo>
                  <a:cubicBezTo>
                    <a:pt x="4370" y="4013"/>
                    <a:pt x="4394" y="3965"/>
                    <a:pt x="4394" y="3917"/>
                  </a:cubicBezTo>
                  <a:lnTo>
                    <a:pt x="4394" y="3429"/>
                  </a:lnTo>
                  <a:close/>
                  <a:moveTo>
                    <a:pt x="8525" y="8847"/>
                  </a:moveTo>
                  <a:lnTo>
                    <a:pt x="8525" y="9311"/>
                  </a:lnTo>
                  <a:lnTo>
                    <a:pt x="2631" y="9311"/>
                  </a:lnTo>
                  <a:lnTo>
                    <a:pt x="2631" y="8847"/>
                  </a:lnTo>
                  <a:close/>
                  <a:moveTo>
                    <a:pt x="1858" y="9632"/>
                  </a:moveTo>
                  <a:lnTo>
                    <a:pt x="1858" y="10097"/>
                  </a:lnTo>
                  <a:lnTo>
                    <a:pt x="607" y="10097"/>
                  </a:lnTo>
                  <a:lnTo>
                    <a:pt x="607" y="9632"/>
                  </a:lnTo>
                  <a:close/>
                  <a:moveTo>
                    <a:pt x="8978" y="9632"/>
                  </a:moveTo>
                  <a:lnTo>
                    <a:pt x="8978" y="10097"/>
                  </a:lnTo>
                  <a:lnTo>
                    <a:pt x="2203" y="10097"/>
                  </a:lnTo>
                  <a:lnTo>
                    <a:pt x="2203" y="9632"/>
                  </a:lnTo>
                  <a:close/>
                  <a:moveTo>
                    <a:pt x="10549" y="9632"/>
                  </a:moveTo>
                  <a:lnTo>
                    <a:pt x="10549" y="10097"/>
                  </a:lnTo>
                  <a:lnTo>
                    <a:pt x="9299" y="10097"/>
                  </a:lnTo>
                  <a:lnTo>
                    <a:pt x="9299" y="9632"/>
                  </a:lnTo>
                  <a:close/>
                  <a:moveTo>
                    <a:pt x="5566" y="0"/>
                  </a:moveTo>
                  <a:cubicBezTo>
                    <a:pt x="5531" y="0"/>
                    <a:pt x="5495" y="12"/>
                    <a:pt x="5465" y="36"/>
                  </a:cubicBezTo>
                  <a:lnTo>
                    <a:pt x="4417" y="857"/>
                  </a:lnTo>
                  <a:cubicBezTo>
                    <a:pt x="4346" y="917"/>
                    <a:pt x="4334" y="1024"/>
                    <a:pt x="4394" y="1096"/>
                  </a:cubicBezTo>
                  <a:cubicBezTo>
                    <a:pt x="4427" y="1136"/>
                    <a:pt x="4473" y="1158"/>
                    <a:pt x="4521" y="1158"/>
                  </a:cubicBezTo>
                  <a:cubicBezTo>
                    <a:pt x="4557" y="1158"/>
                    <a:pt x="4596" y="1145"/>
                    <a:pt x="4632" y="1119"/>
                  </a:cubicBezTo>
                  <a:lnTo>
                    <a:pt x="5560" y="393"/>
                  </a:lnTo>
                  <a:lnTo>
                    <a:pt x="8025" y="2298"/>
                  </a:lnTo>
                  <a:lnTo>
                    <a:pt x="3143" y="2298"/>
                  </a:lnTo>
                  <a:lnTo>
                    <a:pt x="4036" y="1596"/>
                  </a:lnTo>
                  <a:cubicBezTo>
                    <a:pt x="4108" y="1536"/>
                    <a:pt x="4120" y="1441"/>
                    <a:pt x="4060" y="1358"/>
                  </a:cubicBezTo>
                  <a:cubicBezTo>
                    <a:pt x="4026" y="1317"/>
                    <a:pt x="3977" y="1296"/>
                    <a:pt x="3928" y="1296"/>
                  </a:cubicBezTo>
                  <a:cubicBezTo>
                    <a:pt x="3891" y="1296"/>
                    <a:pt x="3853" y="1308"/>
                    <a:pt x="3822" y="1334"/>
                  </a:cubicBezTo>
                  <a:lnTo>
                    <a:pt x="2584" y="2298"/>
                  </a:lnTo>
                  <a:lnTo>
                    <a:pt x="2453" y="2298"/>
                  </a:lnTo>
                  <a:cubicBezTo>
                    <a:pt x="2250" y="2298"/>
                    <a:pt x="2072" y="2477"/>
                    <a:pt x="2072" y="2691"/>
                  </a:cubicBezTo>
                  <a:lnTo>
                    <a:pt x="2072" y="3048"/>
                  </a:lnTo>
                  <a:lnTo>
                    <a:pt x="2072" y="3108"/>
                  </a:lnTo>
                  <a:lnTo>
                    <a:pt x="524" y="3108"/>
                  </a:lnTo>
                  <a:cubicBezTo>
                    <a:pt x="322" y="3108"/>
                    <a:pt x="167" y="3251"/>
                    <a:pt x="131" y="3441"/>
                  </a:cubicBezTo>
                  <a:lnTo>
                    <a:pt x="0" y="4834"/>
                  </a:lnTo>
                  <a:cubicBezTo>
                    <a:pt x="0" y="4870"/>
                    <a:pt x="12" y="4918"/>
                    <a:pt x="48" y="4953"/>
                  </a:cubicBezTo>
                  <a:cubicBezTo>
                    <a:pt x="72" y="4977"/>
                    <a:pt x="119" y="5013"/>
                    <a:pt x="167" y="5013"/>
                  </a:cubicBezTo>
                  <a:lnTo>
                    <a:pt x="262" y="5013"/>
                  </a:lnTo>
                  <a:lnTo>
                    <a:pt x="262" y="5822"/>
                  </a:lnTo>
                  <a:cubicBezTo>
                    <a:pt x="262" y="5918"/>
                    <a:pt x="345" y="5989"/>
                    <a:pt x="429" y="5989"/>
                  </a:cubicBezTo>
                  <a:cubicBezTo>
                    <a:pt x="524" y="5989"/>
                    <a:pt x="596" y="5918"/>
                    <a:pt x="596" y="5822"/>
                  </a:cubicBezTo>
                  <a:lnTo>
                    <a:pt x="596" y="5013"/>
                  </a:lnTo>
                  <a:lnTo>
                    <a:pt x="2965" y="5013"/>
                  </a:lnTo>
                  <a:lnTo>
                    <a:pt x="2965" y="7763"/>
                  </a:lnTo>
                  <a:lnTo>
                    <a:pt x="2798" y="7930"/>
                  </a:lnTo>
                  <a:cubicBezTo>
                    <a:pt x="2762" y="7954"/>
                    <a:pt x="2751" y="8001"/>
                    <a:pt x="2751" y="8049"/>
                  </a:cubicBezTo>
                  <a:lnTo>
                    <a:pt x="2751" y="8537"/>
                  </a:lnTo>
                  <a:lnTo>
                    <a:pt x="2489" y="8537"/>
                  </a:lnTo>
                  <a:cubicBezTo>
                    <a:pt x="2393" y="8537"/>
                    <a:pt x="2322" y="8608"/>
                    <a:pt x="2322" y="8704"/>
                  </a:cubicBezTo>
                  <a:lnTo>
                    <a:pt x="2322" y="9323"/>
                  </a:lnTo>
                  <a:lnTo>
                    <a:pt x="643" y="9323"/>
                  </a:lnTo>
                  <a:lnTo>
                    <a:pt x="643" y="6584"/>
                  </a:lnTo>
                  <a:cubicBezTo>
                    <a:pt x="643" y="6501"/>
                    <a:pt x="560" y="6418"/>
                    <a:pt x="476" y="6418"/>
                  </a:cubicBezTo>
                  <a:cubicBezTo>
                    <a:pt x="381" y="6418"/>
                    <a:pt x="310" y="6501"/>
                    <a:pt x="310" y="6584"/>
                  </a:cubicBezTo>
                  <a:lnTo>
                    <a:pt x="310" y="10275"/>
                  </a:lnTo>
                  <a:cubicBezTo>
                    <a:pt x="310" y="10371"/>
                    <a:pt x="381" y="10442"/>
                    <a:pt x="476" y="10442"/>
                  </a:cubicBezTo>
                  <a:lnTo>
                    <a:pt x="10740" y="10442"/>
                  </a:lnTo>
                  <a:cubicBezTo>
                    <a:pt x="10835" y="10442"/>
                    <a:pt x="10906" y="10371"/>
                    <a:pt x="10906" y="10275"/>
                  </a:cubicBezTo>
                  <a:lnTo>
                    <a:pt x="10906" y="8347"/>
                  </a:lnTo>
                  <a:cubicBezTo>
                    <a:pt x="10906" y="8251"/>
                    <a:pt x="10835" y="8180"/>
                    <a:pt x="10740" y="8180"/>
                  </a:cubicBezTo>
                  <a:cubicBezTo>
                    <a:pt x="10656" y="8180"/>
                    <a:pt x="10585" y="8251"/>
                    <a:pt x="10585" y="8347"/>
                  </a:cubicBezTo>
                  <a:lnTo>
                    <a:pt x="10585" y="9323"/>
                  </a:lnTo>
                  <a:lnTo>
                    <a:pt x="8894" y="9323"/>
                  </a:lnTo>
                  <a:lnTo>
                    <a:pt x="8894" y="8704"/>
                  </a:lnTo>
                  <a:cubicBezTo>
                    <a:pt x="8894" y="8608"/>
                    <a:pt x="8823" y="8537"/>
                    <a:pt x="8739" y="8537"/>
                  </a:cubicBezTo>
                  <a:lnTo>
                    <a:pt x="8466" y="8537"/>
                  </a:lnTo>
                  <a:lnTo>
                    <a:pt x="8466" y="8049"/>
                  </a:lnTo>
                  <a:cubicBezTo>
                    <a:pt x="8466" y="8001"/>
                    <a:pt x="8454" y="7954"/>
                    <a:pt x="8418" y="7930"/>
                  </a:cubicBezTo>
                  <a:lnTo>
                    <a:pt x="8239" y="7763"/>
                  </a:lnTo>
                  <a:lnTo>
                    <a:pt x="8239" y="5013"/>
                  </a:lnTo>
                  <a:lnTo>
                    <a:pt x="10549" y="5013"/>
                  </a:lnTo>
                  <a:lnTo>
                    <a:pt x="10549" y="7585"/>
                  </a:lnTo>
                  <a:cubicBezTo>
                    <a:pt x="10549" y="7668"/>
                    <a:pt x="10621" y="7751"/>
                    <a:pt x="10716" y="7751"/>
                  </a:cubicBezTo>
                  <a:cubicBezTo>
                    <a:pt x="10799" y="7751"/>
                    <a:pt x="10883" y="7668"/>
                    <a:pt x="10883" y="7585"/>
                  </a:cubicBezTo>
                  <a:lnTo>
                    <a:pt x="10883" y="5013"/>
                  </a:lnTo>
                  <a:lnTo>
                    <a:pt x="10978" y="5013"/>
                  </a:lnTo>
                  <a:cubicBezTo>
                    <a:pt x="11025" y="5013"/>
                    <a:pt x="11073" y="4989"/>
                    <a:pt x="11097" y="4953"/>
                  </a:cubicBezTo>
                  <a:cubicBezTo>
                    <a:pt x="11133" y="4906"/>
                    <a:pt x="11144" y="4858"/>
                    <a:pt x="11133" y="4810"/>
                  </a:cubicBezTo>
                  <a:lnTo>
                    <a:pt x="11002" y="3429"/>
                  </a:lnTo>
                  <a:cubicBezTo>
                    <a:pt x="10978" y="3239"/>
                    <a:pt x="10811" y="3084"/>
                    <a:pt x="10609" y="3084"/>
                  </a:cubicBezTo>
                  <a:lnTo>
                    <a:pt x="9061" y="3084"/>
                  </a:lnTo>
                  <a:lnTo>
                    <a:pt x="9061" y="3024"/>
                  </a:lnTo>
                  <a:lnTo>
                    <a:pt x="9061" y="2667"/>
                  </a:lnTo>
                  <a:cubicBezTo>
                    <a:pt x="9061" y="2465"/>
                    <a:pt x="8882" y="2286"/>
                    <a:pt x="8680" y="2286"/>
                  </a:cubicBezTo>
                  <a:lnTo>
                    <a:pt x="8537" y="2286"/>
                  </a:lnTo>
                  <a:lnTo>
                    <a:pt x="5668" y="36"/>
                  </a:lnTo>
                  <a:cubicBezTo>
                    <a:pt x="5638" y="12"/>
                    <a:pt x="5602" y="0"/>
                    <a:pt x="5566" y="0"/>
                  </a:cubicBezTo>
                  <a:close/>
                </a:path>
              </a:pathLst>
            </a:custGeom>
            <a:grpFill/>
            <a:ln>
              <a:noFill/>
            </a:ln>
          </p:spPr>
          <p:txBody>
            <a:bodyPr spcFirstLastPara="1" wrap="square" lIns="91425" tIns="91425" rIns="91425" bIns="91425" anchor="ctr" anchorCtr="0">
              <a:noAutofit/>
            </a:bodyPr>
            <a:lstStyle/>
            <a:p>
              <a:endParaRPr sz="1800"/>
            </a:p>
          </p:txBody>
        </p:sp>
        <p:sp>
          <p:nvSpPr>
            <p:cNvPr id="99" name="Google Shape;13586;p62"/>
            <p:cNvSpPr/>
            <p:nvPr/>
          </p:nvSpPr>
          <p:spPr>
            <a:xfrm>
              <a:off x="2897827" y="2604753"/>
              <a:ext cx="48197" cy="64506"/>
            </a:xfrm>
            <a:custGeom>
              <a:avLst/>
              <a:gdLst/>
              <a:ahLst/>
              <a:cxnLst/>
              <a:rect l="l" t="t" r="r" b="b"/>
              <a:pathLst>
                <a:path w="1513" h="2025" extrusionOk="0">
                  <a:moveTo>
                    <a:pt x="762" y="334"/>
                  </a:moveTo>
                  <a:cubicBezTo>
                    <a:pt x="989" y="334"/>
                    <a:pt x="1191" y="524"/>
                    <a:pt x="1191" y="762"/>
                  </a:cubicBezTo>
                  <a:lnTo>
                    <a:pt x="1191" y="1703"/>
                  </a:lnTo>
                  <a:lnTo>
                    <a:pt x="334" y="1703"/>
                  </a:lnTo>
                  <a:lnTo>
                    <a:pt x="334" y="762"/>
                  </a:lnTo>
                  <a:cubicBezTo>
                    <a:pt x="334" y="524"/>
                    <a:pt x="524" y="334"/>
                    <a:pt x="762" y="334"/>
                  </a:cubicBezTo>
                  <a:close/>
                  <a:moveTo>
                    <a:pt x="750" y="0"/>
                  </a:moveTo>
                  <a:cubicBezTo>
                    <a:pt x="334" y="0"/>
                    <a:pt x="0" y="346"/>
                    <a:pt x="0" y="762"/>
                  </a:cubicBezTo>
                  <a:lnTo>
                    <a:pt x="0" y="1858"/>
                  </a:lnTo>
                  <a:cubicBezTo>
                    <a:pt x="0" y="1953"/>
                    <a:pt x="72" y="2024"/>
                    <a:pt x="155" y="2024"/>
                  </a:cubicBezTo>
                  <a:lnTo>
                    <a:pt x="1346" y="2024"/>
                  </a:lnTo>
                  <a:cubicBezTo>
                    <a:pt x="1441" y="2024"/>
                    <a:pt x="1512" y="1953"/>
                    <a:pt x="1512" y="1858"/>
                  </a:cubicBezTo>
                  <a:lnTo>
                    <a:pt x="1512" y="762"/>
                  </a:lnTo>
                  <a:cubicBezTo>
                    <a:pt x="1512" y="346"/>
                    <a:pt x="1167" y="0"/>
                    <a:pt x="750" y="0"/>
                  </a:cubicBezTo>
                  <a:close/>
                </a:path>
              </a:pathLst>
            </a:custGeom>
            <a:grpFill/>
            <a:ln>
              <a:noFill/>
            </a:ln>
          </p:spPr>
          <p:txBody>
            <a:bodyPr spcFirstLastPara="1" wrap="square" lIns="91425" tIns="91425" rIns="91425" bIns="91425" anchor="ctr" anchorCtr="0">
              <a:noAutofit/>
            </a:bodyPr>
            <a:lstStyle/>
            <a:p>
              <a:endParaRPr sz="1800"/>
            </a:p>
          </p:txBody>
        </p:sp>
        <p:sp>
          <p:nvSpPr>
            <p:cNvPr id="100" name="Google Shape;13587;p62"/>
            <p:cNvSpPr/>
            <p:nvPr/>
          </p:nvSpPr>
          <p:spPr>
            <a:xfrm>
              <a:off x="2775695" y="2551650"/>
              <a:ext cx="51223" cy="51223"/>
            </a:xfrm>
            <a:custGeom>
              <a:avLst/>
              <a:gdLst/>
              <a:ahLst/>
              <a:cxnLst/>
              <a:rect l="l" t="t" r="r" b="b"/>
              <a:pathLst>
                <a:path w="1608" h="1608" extrusionOk="0">
                  <a:moveTo>
                    <a:pt x="810" y="310"/>
                  </a:moveTo>
                  <a:cubicBezTo>
                    <a:pt x="1060" y="310"/>
                    <a:pt x="1286" y="524"/>
                    <a:pt x="1286" y="786"/>
                  </a:cubicBezTo>
                  <a:cubicBezTo>
                    <a:pt x="1263" y="1060"/>
                    <a:pt x="1060" y="1262"/>
                    <a:pt x="810" y="1262"/>
                  </a:cubicBezTo>
                  <a:cubicBezTo>
                    <a:pt x="560" y="1262"/>
                    <a:pt x="334" y="1060"/>
                    <a:pt x="334" y="786"/>
                  </a:cubicBezTo>
                  <a:cubicBezTo>
                    <a:pt x="334" y="536"/>
                    <a:pt x="536" y="310"/>
                    <a:pt x="810" y="310"/>
                  </a:cubicBezTo>
                  <a:close/>
                  <a:moveTo>
                    <a:pt x="810" y="0"/>
                  </a:moveTo>
                  <a:cubicBezTo>
                    <a:pt x="358" y="0"/>
                    <a:pt x="1" y="358"/>
                    <a:pt x="1" y="810"/>
                  </a:cubicBezTo>
                  <a:cubicBezTo>
                    <a:pt x="1" y="1251"/>
                    <a:pt x="358" y="1608"/>
                    <a:pt x="810" y="1608"/>
                  </a:cubicBezTo>
                  <a:cubicBezTo>
                    <a:pt x="1251" y="1608"/>
                    <a:pt x="1608" y="1251"/>
                    <a:pt x="1608" y="810"/>
                  </a:cubicBezTo>
                  <a:cubicBezTo>
                    <a:pt x="1596" y="358"/>
                    <a:pt x="1239" y="0"/>
                    <a:pt x="810" y="0"/>
                  </a:cubicBezTo>
                  <a:close/>
                </a:path>
              </a:pathLst>
            </a:custGeom>
            <a:grpFill/>
            <a:ln>
              <a:noFill/>
            </a:ln>
          </p:spPr>
          <p:txBody>
            <a:bodyPr spcFirstLastPara="1" wrap="square" lIns="91425" tIns="91425" rIns="91425" bIns="91425" anchor="ctr" anchorCtr="0">
              <a:noAutofit/>
            </a:bodyPr>
            <a:lstStyle/>
            <a:p>
              <a:endParaRPr sz="1800"/>
            </a:p>
          </p:txBody>
        </p:sp>
      </p:grpSp>
      <p:sp>
        <p:nvSpPr>
          <p:cNvPr id="110" name="Google Shape;911;p32"/>
          <p:cNvSpPr/>
          <p:nvPr/>
        </p:nvSpPr>
        <p:spPr>
          <a:xfrm>
            <a:off x="359868" y="1017048"/>
            <a:ext cx="11435153" cy="1621162"/>
          </a:xfrm>
          <a:prstGeom prst="roundRect">
            <a:avLst>
              <a:gd name="adj" fmla="val 16667"/>
            </a:avLst>
          </a:prstGeom>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11" name="Google Shape;912;p32"/>
          <p:cNvSpPr/>
          <p:nvPr/>
        </p:nvSpPr>
        <p:spPr>
          <a:xfrm>
            <a:off x="366305" y="1021916"/>
            <a:ext cx="11435153" cy="531942"/>
          </a:xfrm>
          <a:prstGeom prst="round2SameRect">
            <a:avLst>
              <a:gd name="adj1" fmla="val 50000"/>
              <a:gd name="adj2" fmla="val 0"/>
            </a:avLst>
          </a:prstGeom>
          <a:solidFill>
            <a:schemeClr val="accent1">
              <a:lumMod val="75000"/>
            </a:schemeClr>
          </a:solidFill>
          <a:ln>
            <a:noFill/>
          </a:ln>
        </p:spPr>
        <p:txBody>
          <a:bodyPr spcFirstLastPara="1" wrap="square" lIns="91425" tIns="91425" rIns="91425" bIns="91425" anchor="ctr" anchorCtr="0">
            <a:noAutofit/>
          </a:bodyPr>
          <a:lstStyle/>
          <a:p>
            <a:pPr lvl="0" algn="ctr"/>
            <a:endParaRPr lang="ru-RU" sz="2000" b="1" dirty="0">
              <a:solidFill>
                <a:schemeClr val="bg1"/>
              </a:solidFill>
              <a:latin typeface="Arial" panose="020B0604020202020204" pitchFamily="34" charset="0"/>
            </a:endParaRPr>
          </a:p>
        </p:txBody>
      </p:sp>
      <p:sp>
        <p:nvSpPr>
          <p:cNvPr id="112" name="Прямоугольник 111"/>
          <p:cNvSpPr/>
          <p:nvPr/>
        </p:nvSpPr>
        <p:spPr>
          <a:xfrm>
            <a:off x="366305" y="1629480"/>
            <a:ext cx="11435153" cy="923330"/>
          </a:xfrm>
          <a:prstGeom prst="rect">
            <a:avLst/>
          </a:prstGeom>
        </p:spPr>
        <p:txBody>
          <a:bodyPr wrap="square">
            <a:spAutoFit/>
          </a:bodyPr>
          <a:lstStyle/>
          <a:p>
            <a:pPr algn="ctr"/>
            <a:r>
              <a:rPr lang="uz-Cyrl-UZ" dirty="0">
                <a:latin typeface="Arial" panose="020B0604020202020204" pitchFamily="34" charset="0"/>
                <a:cs typeface="Arial" panose="020B0604020202020204" pitchFamily="34" charset="0"/>
              </a:rPr>
              <a:t>Сайлов кодекси, Ўзбекистон Республикасининг “Сиёсий партиялар тўғрисида” ги қонуни ва Ўзбекистон Республикаси Марказий сайлов комиссиясининг 2019 йил 11 сентябрдаги 935-сон қарори билан тасдиқланган “Сиёсий партиянинг ваколатли вакили тўғрисида”ги </a:t>
            </a:r>
            <a:r>
              <a:rPr lang="uz-Cyrl-UZ" dirty="0" smtClean="0">
                <a:latin typeface="Arial" panose="020B0604020202020204" pitchFamily="34" charset="0"/>
                <a:cs typeface="Arial" panose="020B0604020202020204" pitchFamily="34" charset="0"/>
              </a:rPr>
              <a:t>Низомда </a:t>
            </a:r>
            <a:r>
              <a:rPr lang="uz-Cyrl-UZ" dirty="0">
                <a:latin typeface="Arial" panose="020B0604020202020204" pitchFamily="34" charset="0"/>
                <a:cs typeface="Arial" panose="020B0604020202020204" pitchFamily="34" charset="0"/>
              </a:rPr>
              <a:t>белгиланган.</a:t>
            </a:r>
            <a:endParaRPr lang="ru-RU" dirty="0">
              <a:latin typeface="Arial" panose="020B0604020202020204" pitchFamily="34" charset="0"/>
              <a:cs typeface="Arial" panose="020B0604020202020204" pitchFamily="34" charset="0"/>
            </a:endParaRPr>
          </a:p>
        </p:txBody>
      </p:sp>
      <p:sp>
        <p:nvSpPr>
          <p:cNvPr id="63" name="Google Shape;1680;p34"/>
          <p:cNvSpPr/>
          <p:nvPr/>
        </p:nvSpPr>
        <p:spPr>
          <a:xfrm>
            <a:off x="366304" y="3497904"/>
            <a:ext cx="11435154" cy="351680"/>
          </a:xfrm>
          <a:custGeom>
            <a:avLst/>
            <a:gdLst/>
            <a:ahLst/>
            <a:cxnLst/>
            <a:rect l="l" t="t" r="r" b="b"/>
            <a:pathLst>
              <a:path w="285750" h="10990" extrusionOk="0">
                <a:moveTo>
                  <a:pt x="0" y="0"/>
                </a:moveTo>
                <a:lnTo>
                  <a:pt x="0" y="10990"/>
                </a:lnTo>
                <a:lnTo>
                  <a:pt x="285750" y="10990"/>
                </a:lnTo>
                <a:lnTo>
                  <a:pt x="285750" y="0"/>
                </a:ln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 name="Google Shape;1745;p34"/>
          <p:cNvGrpSpPr/>
          <p:nvPr/>
        </p:nvGrpSpPr>
        <p:grpSpPr>
          <a:xfrm rot="10800000">
            <a:off x="1533021" y="2655008"/>
            <a:ext cx="66720" cy="831360"/>
            <a:chOff x="5117952" y="2967078"/>
            <a:chExt cx="66720" cy="831360"/>
          </a:xfrm>
          <a:solidFill>
            <a:schemeClr val="accent5">
              <a:lumMod val="75000"/>
            </a:schemeClr>
          </a:solidFill>
        </p:grpSpPr>
        <p:sp>
          <p:nvSpPr>
            <p:cNvPr id="68" name="Google Shape;1746;p34"/>
            <p:cNvSpPr/>
            <p:nvPr/>
          </p:nvSpPr>
          <p:spPr>
            <a:xfrm>
              <a:off x="5148448" y="3052806"/>
              <a:ext cx="9536" cy="43072"/>
            </a:xfrm>
            <a:custGeom>
              <a:avLst/>
              <a:gdLst/>
              <a:ahLst/>
              <a:cxnLst/>
              <a:rect l="l" t="t" r="r" b="b"/>
              <a:pathLst>
                <a:path w="298" h="1346" extrusionOk="0">
                  <a:moveTo>
                    <a:pt x="0" y="0"/>
                  </a:moveTo>
                  <a:lnTo>
                    <a:pt x="0" y="1346"/>
                  </a:lnTo>
                  <a:lnTo>
                    <a:pt x="298" y="1346"/>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747;p34"/>
            <p:cNvSpPr/>
            <p:nvPr/>
          </p:nvSpPr>
          <p:spPr>
            <a:xfrm>
              <a:off x="5148448" y="3138534"/>
              <a:ext cx="9536" cy="43072"/>
            </a:xfrm>
            <a:custGeom>
              <a:avLst/>
              <a:gdLst/>
              <a:ahLst/>
              <a:cxnLst/>
              <a:rect l="l" t="t" r="r" b="b"/>
              <a:pathLst>
                <a:path w="298" h="1346" extrusionOk="0">
                  <a:moveTo>
                    <a:pt x="0" y="0"/>
                  </a:moveTo>
                  <a:lnTo>
                    <a:pt x="0" y="1346"/>
                  </a:lnTo>
                  <a:lnTo>
                    <a:pt x="298" y="1346"/>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748;p34"/>
            <p:cNvSpPr/>
            <p:nvPr/>
          </p:nvSpPr>
          <p:spPr>
            <a:xfrm>
              <a:off x="5148448" y="3224262"/>
              <a:ext cx="9536" cy="47648"/>
            </a:xfrm>
            <a:custGeom>
              <a:avLst/>
              <a:gdLst/>
              <a:ahLst/>
              <a:cxnLst/>
              <a:rect l="l" t="t" r="r" b="b"/>
              <a:pathLst>
                <a:path w="298" h="1489" extrusionOk="0">
                  <a:moveTo>
                    <a:pt x="0" y="0"/>
                  </a:moveTo>
                  <a:lnTo>
                    <a:pt x="0" y="1488"/>
                  </a:lnTo>
                  <a:lnTo>
                    <a:pt x="298" y="1488"/>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749;p34"/>
            <p:cNvSpPr/>
            <p:nvPr/>
          </p:nvSpPr>
          <p:spPr>
            <a:xfrm>
              <a:off x="5148448" y="2967078"/>
              <a:ext cx="9536" cy="43072"/>
            </a:xfrm>
            <a:custGeom>
              <a:avLst/>
              <a:gdLst/>
              <a:ahLst/>
              <a:cxnLst/>
              <a:rect l="l" t="t" r="r" b="b"/>
              <a:pathLst>
                <a:path w="298" h="1346" extrusionOk="0">
                  <a:moveTo>
                    <a:pt x="0" y="0"/>
                  </a:moveTo>
                  <a:lnTo>
                    <a:pt x="0" y="1346"/>
                  </a:lnTo>
                  <a:lnTo>
                    <a:pt x="298" y="1346"/>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750;p34"/>
            <p:cNvSpPr/>
            <p:nvPr/>
          </p:nvSpPr>
          <p:spPr>
            <a:xfrm>
              <a:off x="5148448" y="3657830"/>
              <a:ext cx="9536" cy="42688"/>
            </a:xfrm>
            <a:custGeom>
              <a:avLst/>
              <a:gdLst/>
              <a:ahLst/>
              <a:cxnLst/>
              <a:rect l="l" t="t" r="r" b="b"/>
              <a:pathLst>
                <a:path w="298" h="1334" extrusionOk="0">
                  <a:moveTo>
                    <a:pt x="0" y="0"/>
                  </a:moveTo>
                  <a:lnTo>
                    <a:pt x="0" y="1334"/>
                  </a:lnTo>
                  <a:lnTo>
                    <a:pt x="298" y="1334"/>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751;p34"/>
            <p:cNvSpPr/>
            <p:nvPr/>
          </p:nvSpPr>
          <p:spPr>
            <a:xfrm>
              <a:off x="5148448" y="3572102"/>
              <a:ext cx="9536" cy="42688"/>
            </a:xfrm>
            <a:custGeom>
              <a:avLst/>
              <a:gdLst/>
              <a:ahLst/>
              <a:cxnLst/>
              <a:rect l="l" t="t" r="r" b="b"/>
              <a:pathLst>
                <a:path w="298" h="1334" extrusionOk="0">
                  <a:moveTo>
                    <a:pt x="0" y="0"/>
                  </a:moveTo>
                  <a:lnTo>
                    <a:pt x="0" y="1334"/>
                  </a:lnTo>
                  <a:lnTo>
                    <a:pt x="298" y="1334"/>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752;p34"/>
            <p:cNvSpPr/>
            <p:nvPr/>
          </p:nvSpPr>
          <p:spPr>
            <a:xfrm>
              <a:off x="5148448" y="3481414"/>
              <a:ext cx="9536" cy="47648"/>
            </a:xfrm>
            <a:custGeom>
              <a:avLst/>
              <a:gdLst/>
              <a:ahLst/>
              <a:cxnLst/>
              <a:rect l="l" t="t" r="r" b="b"/>
              <a:pathLst>
                <a:path w="298" h="1489" extrusionOk="0">
                  <a:moveTo>
                    <a:pt x="0" y="1"/>
                  </a:moveTo>
                  <a:lnTo>
                    <a:pt x="0" y="1489"/>
                  </a:lnTo>
                  <a:lnTo>
                    <a:pt x="298" y="1489"/>
                  </a:lnTo>
                  <a:lnTo>
                    <a:pt x="2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753;p34"/>
            <p:cNvSpPr/>
            <p:nvPr/>
          </p:nvSpPr>
          <p:spPr>
            <a:xfrm>
              <a:off x="5148448" y="3395686"/>
              <a:ext cx="9536" cy="47680"/>
            </a:xfrm>
            <a:custGeom>
              <a:avLst/>
              <a:gdLst/>
              <a:ahLst/>
              <a:cxnLst/>
              <a:rect l="l" t="t" r="r" b="b"/>
              <a:pathLst>
                <a:path w="298" h="1490" extrusionOk="0">
                  <a:moveTo>
                    <a:pt x="0" y="1"/>
                  </a:moveTo>
                  <a:lnTo>
                    <a:pt x="0" y="1489"/>
                  </a:lnTo>
                  <a:lnTo>
                    <a:pt x="298" y="1489"/>
                  </a:lnTo>
                  <a:lnTo>
                    <a:pt x="2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754;p34"/>
            <p:cNvSpPr/>
            <p:nvPr/>
          </p:nvSpPr>
          <p:spPr>
            <a:xfrm>
              <a:off x="5148448" y="3309958"/>
              <a:ext cx="9536" cy="47680"/>
            </a:xfrm>
            <a:custGeom>
              <a:avLst/>
              <a:gdLst/>
              <a:ahLst/>
              <a:cxnLst/>
              <a:rect l="l" t="t" r="r" b="b"/>
              <a:pathLst>
                <a:path w="298" h="1490" extrusionOk="0">
                  <a:moveTo>
                    <a:pt x="0" y="1"/>
                  </a:moveTo>
                  <a:lnTo>
                    <a:pt x="0" y="1489"/>
                  </a:lnTo>
                  <a:lnTo>
                    <a:pt x="298" y="1489"/>
                  </a:lnTo>
                  <a:lnTo>
                    <a:pt x="2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755;p34"/>
            <p:cNvSpPr/>
            <p:nvPr/>
          </p:nvSpPr>
          <p:spPr>
            <a:xfrm>
              <a:off x="5117952" y="3731750"/>
              <a:ext cx="66720" cy="66688"/>
            </a:xfrm>
            <a:custGeom>
              <a:avLst/>
              <a:gdLst/>
              <a:ahLst/>
              <a:cxnLst/>
              <a:rect l="l" t="t" r="r" b="b"/>
              <a:pathLst>
                <a:path w="2085" h="2084" extrusionOk="0">
                  <a:moveTo>
                    <a:pt x="1037" y="0"/>
                  </a:moveTo>
                  <a:cubicBezTo>
                    <a:pt x="465" y="0"/>
                    <a:pt x="1" y="464"/>
                    <a:pt x="1" y="1048"/>
                  </a:cubicBezTo>
                  <a:cubicBezTo>
                    <a:pt x="1" y="1619"/>
                    <a:pt x="465" y="2084"/>
                    <a:pt x="1037" y="2084"/>
                  </a:cubicBezTo>
                  <a:cubicBezTo>
                    <a:pt x="1620" y="2084"/>
                    <a:pt x="2084" y="1619"/>
                    <a:pt x="2084" y="1048"/>
                  </a:cubicBezTo>
                  <a:cubicBezTo>
                    <a:pt x="2084" y="464"/>
                    <a:pt x="1620" y="0"/>
                    <a:pt x="10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1756;p34"/>
          <p:cNvSpPr/>
          <p:nvPr/>
        </p:nvSpPr>
        <p:spPr>
          <a:xfrm>
            <a:off x="1559309" y="3499440"/>
            <a:ext cx="14112" cy="43072"/>
          </a:xfrm>
          <a:custGeom>
            <a:avLst/>
            <a:gdLst/>
            <a:ahLst/>
            <a:cxnLst/>
            <a:rect l="l" t="t" r="r" b="b"/>
            <a:pathLst>
              <a:path w="441" h="1346" extrusionOk="0">
                <a:moveTo>
                  <a:pt x="0" y="0"/>
                </a:moveTo>
                <a:lnTo>
                  <a:pt x="0" y="1346"/>
                </a:lnTo>
                <a:lnTo>
                  <a:pt x="441" y="1346"/>
                </a:lnTo>
                <a:lnTo>
                  <a:pt x="441" y="0"/>
                </a:lnTo>
                <a:close/>
              </a:path>
            </a:pathLst>
          </a:custGeom>
          <a:solidFill>
            <a:schemeClr val="accent5">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757;p34"/>
          <p:cNvSpPr/>
          <p:nvPr/>
        </p:nvSpPr>
        <p:spPr>
          <a:xfrm>
            <a:off x="934861" y="3493712"/>
            <a:ext cx="1263040" cy="352064"/>
          </a:xfrm>
          <a:custGeom>
            <a:avLst/>
            <a:gdLst/>
            <a:ahLst/>
            <a:cxnLst/>
            <a:rect l="l" t="t" r="r" b="b"/>
            <a:pathLst>
              <a:path w="39470" h="11002" extrusionOk="0">
                <a:moveTo>
                  <a:pt x="1226" y="1"/>
                </a:moveTo>
                <a:cubicBezTo>
                  <a:pt x="464" y="1"/>
                  <a:pt x="0" y="858"/>
                  <a:pt x="417" y="1501"/>
                </a:cubicBezTo>
                <a:lnTo>
                  <a:pt x="6358" y="10561"/>
                </a:lnTo>
                <a:cubicBezTo>
                  <a:pt x="6537" y="10835"/>
                  <a:pt x="6846" y="11002"/>
                  <a:pt x="7168" y="11002"/>
                </a:cubicBezTo>
                <a:lnTo>
                  <a:pt x="38231" y="11002"/>
                </a:lnTo>
                <a:cubicBezTo>
                  <a:pt x="39005" y="11002"/>
                  <a:pt x="39469" y="10145"/>
                  <a:pt x="39041" y="9502"/>
                </a:cubicBezTo>
                <a:lnTo>
                  <a:pt x="33099" y="441"/>
                </a:lnTo>
                <a:cubicBezTo>
                  <a:pt x="32921" y="167"/>
                  <a:pt x="32623" y="1"/>
                  <a:pt x="32290" y="1"/>
                </a:cubicBezTo>
                <a:close/>
              </a:path>
            </a:pathLst>
          </a:custGeom>
          <a:solidFill>
            <a:schemeClr val="accent5">
              <a:lumMod val="7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solidFill>
                <a:srgbClr val="FFFFFF"/>
              </a:solidFill>
              <a:latin typeface="Fira Sans Extra Condensed Medium"/>
              <a:ea typeface="Fira Sans Extra Condensed Medium"/>
              <a:cs typeface="Fira Sans Extra Condensed Medium"/>
              <a:sym typeface="Fira Sans Extra Condensed Medium"/>
            </a:endParaRPr>
          </a:p>
        </p:txBody>
      </p:sp>
      <p:grpSp>
        <p:nvGrpSpPr>
          <p:cNvPr id="61" name="Google Shape;13583;p62"/>
          <p:cNvGrpSpPr/>
          <p:nvPr/>
        </p:nvGrpSpPr>
        <p:grpSpPr>
          <a:xfrm>
            <a:off x="9140663" y="4701278"/>
            <a:ext cx="1497805" cy="1348796"/>
            <a:chOff x="2623237" y="2431047"/>
            <a:chExt cx="355024" cy="332630"/>
          </a:xfrm>
          <a:solidFill>
            <a:schemeClr val="accent5">
              <a:lumMod val="75000"/>
            </a:schemeClr>
          </a:solidFill>
        </p:grpSpPr>
        <p:sp>
          <p:nvSpPr>
            <p:cNvPr id="62" name="Google Shape;13584;p62"/>
            <p:cNvSpPr/>
            <p:nvPr/>
          </p:nvSpPr>
          <p:spPr>
            <a:xfrm>
              <a:off x="2655856" y="2604370"/>
              <a:ext cx="48579" cy="64506"/>
            </a:xfrm>
            <a:custGeom>
              <a:avLst/>
              <a:gdLst/>
              <a:ahLst/>
              <a:cxnLst/>
              <a:rect l="l" t="t" r="r" b="b"/>
              <a:pathLst>
                <a:path w="1525" h="2025" extrusionOk="0">
                  <a:moveTo>
                    <a:pt x="762" y="346"/>
                  </a:moveTo>
                  <a:cubicBezTo>
                    <a:pt x="1000" y="346"/>
                    <a:pt x="1191" y="536"/>
                    <a:pt x="1191" y="774"/>
                  </a:cubicBezTo>
                  <a:lnTo>
                    <a:pt x="1191" y="1715"/>
                  </a:lnTo>
                  <a:lnTo>
                    <a:pt x="345" y="1715"/>
                  </a:lnTo>
                  <a:lnTo>
                    <a:pt x="345" y="774"/>
                  </a:lnTo>
                  <a:lnTo>
                    <a:pt x="334" y="774"/>
                  </a:lnTo>
                  <a:cubicBezTo>
                    <a:pt x="334" y="536"/>
                    <a:pt x="524" y="346"/>
                    <a:pt x="762" y="346"/>
                  </a:cubicBezTo>
                  <a:close/>
                  <a:moveTo>
                    <a:pt x="762" y="0"/>
                  </a:moveTo>
                  <a:cubicBezTo>
                    <a:pt x="345" y="0"/>
                    <a:pt x="0" y="346"/>
                    <a:pt x="0" y="762"/>
                  </a:cubicBezTo>
                  <a:lnTo>
                    <a:pt x="0" y="1858"/>
                  </a:lnTo>
                  <a:cubicBezTo>
                    <a:pt x="0" y="1953"/>
                    <a:pt x="72" y="2024"/>
                    <a:pt x="167" y="2024"/>
                  </a:cubicBezTo>
                  <a:lnTo>
                    <a:pt x="1357" y="2024"/>
                  </a:lnTo>
                  <a:cubicBezTo>
                    <a:pt x="1441" y="2024"/>
                    <a:pt x="1524" y="1953"/>
                    <a:pt x="1524" y="1858"/>
                  </a:cubicBezTo>
                  <a:lnTo>
                    <a:pt x="1524" y="762"/>
                  </a:lnTo>
                  <a:cubicBezTo>
                    <a:pt x="1524" y="346"/>
                    <a:pt x="1179" y="0"/>
                    <a:pt x="762" y="0"/>
                  </a:cubicBezTo>
                  <a:close/>
                </a:path>
              </a:pathLst>
            </a:custGeom>
            <a:grpFill/>
            <a:ln>
              <a:noFill/>
            </a:ln>
          </p:spPr>
          <p:txBody>
            <a:bodyPr spcFirstLastPara="1" wrap="square" lIns="91425" tIns="91425" rIns="91425" bIns="91425" anchor="ctr" anchorCtr="0">
              <a:noAutofit/>
            </a:bodyPr>
            <a:lstStyle/>
            <a:p>
              <a:endParaRPr sz="1800"/>
            </a:p>
          </p:txBody>
        </p:sp>
        <p:sp>
          <p:nvSpPr>
            <p:cNvPr id="81" name="Google Shape;13585;p62"/>
            <p:cNvSpPr/>
            <p:nvPr/>
          </p:nvSpPr>
          <p:spPr>
            <a:xfrm>
              <a:off x="2623237" y="2431047"/>
              <a:ext cx="355024" cy="332630"/>
            </a:xfrm>
            <a:custGeom>
              <a:avLst/>
              <a:gdLst/>
              <a:ahLst/>
              <a:cxnLst/>
              <a:rect l="l" t="t" r="r" b="b"/>
              <a:pathLst>
                <a:path w="11145" h="10442" extrusionOk="0">
                  <a:moveTo>
                    <a:pt x="8692" y="2608"/>
                  </a:moveTo>
                  <a:cubicBezTo>
                    <a:pt x="8716" y="2608"/>
                    <a:pt x="8751" y="2643"/>
                    <a:pt x="8751" y="2667"/>
                  </a:cubicBezTo>
                  <a:lnTo>
                    <a:pt x="8751" y="3024"/>
                  </a:lnTo>
                  <a:cubicBezTo>
                    <a:pt x="8751" y="3060"/>
                    <a:pt x="8716" y="3084"/>
                    <a:pt x="8692" y="3084"/>
                  </a:cubicBezTo>
                  <a:lnTo>
                    <a:pt x="2453" y="3084"/>
                  </a:lnTo>
                  <a:cubicBezTo>
                    <a:pt x="2441" y="3084"/>
                    <a:pt x="2405" y="3060"/>
                    <a:pt x="2405" y="3024"/>
                  </a:cubicBezTo>
                  <a:lnTo>
                    <a:pt x="2405" y="2667"/>
                  </a:lnTo>
                  <a:cubicBezTo>
                    <a:pt x="2405" y="2643"/>
                    <a:pt x="2441" y="2608"/>
                    <a:pt x="2465" y="2608"/>
                  </a:cubicBezTo>
                  <a:close/>
                  <a:moveTo>
                    <a:pt x="8096" y="3405"/>
                  </a:moveTo>
                  <a:lnTo>
                    <a:pt x="8096" y="3834"/>
                  </a:lnTo>
                  <a:lnTo>
                    <a:pt x="7977" y="3953"/>
                  </a:lnTo>
                  <a:lnTo>
                    <a:pt x="7227" y="3953"/>
                  </a:lnTo>
                  <a:lnTo>
                    <a:pt x="7108" y="3834"/>
                  </a:lnTo>
                  <a:lnTo>
                    <a:pt x="7108" y="3405"/>
                  </a:lnTo>
                  <a:close/>
                  <a:moveTo>
                    <a:pt x="4048" y="3417"/>
                  </a:moveTo>
                  <a:lnTo>
                    <a:pt x="4048" y="3846"/>
                  </a:lnTo>
                  <a:lnTo>
                    <a:pt x="3929" y="3965"/>
                  </a:lnTo>
                  <a:lnTo>
                    <a:pt x="3179" y="3965"/>
                  </a:lnTo>
                  <a:lnTo>
                    <a:pt x="3060" y="3846"/>
                  </a:lnTo>
                  <a:lnTo>
                    <a:pt x="3060" y="3417"/>
                  </a:lnTo>
                  <a:close/>
                  <a:moveTo>
                    <a:pt x="2739" y="3417"/>
                  </a:moveTo>
                  <a:lnTo>
                    <a:pt x="2739" y="3905"/>
                  </a:lnTo>
                  <a:cubicBezTo>
                    <a:pt x="2739" y="3953"/>
                    <a:pt x="2751" y="4001"/>
                    <a:pt x="2774" y="4025"/>
                  </a:cubicBezTo>
                  <a:lnTo>
                    <a:pt x="2941" y="4191"/>
                  </a:lnTo>
                  <a:lnTo>
                    <a:pt x="2941" y="4667"/>
                  </a:lnTo>
                  <a:lnTo>
                    <a:pt x="357" y="4667"/>
                  </a:lnTo>
                  <a:lnTo>
                    <a:pt x="476" y="3453"/>
                  </a:lnTo>
                  <a:cubicBezTo>
                    <a:pt x="476" y="3429"/>
                    <a:pt x="500" y="3417"/>
                    <a:pt x="536" y="3417"/>
                  </a:cubicBezTo>
                  <a:close/>
                  <a:moveTo>
                    <a:pt x="10621" y="3417"/>
                  </a:moveTo>
                  <a:cubicBezTo>
                    <a:pt x="10656" y="3417"/>
                    <a:pt x="10668" y="3429"/>
                    <a:pt x="10680" y="3453"/>
                  </a:cubicBezTo>
                  <a:lnTo>
                    <a:pt x="10799" y="4667"/>
                  </a:lnTo>
                  <a:lnTo>
                    <a:pt x="8204" y="4667"/>
                  </a:lnTo>
                  <a:lnTo>
                    <a:pt x="8204" y="4191"/>
                  </a:lnTo>
                  <a:lnTo>
                    <a:pt x="8382" y="4025"/>
                  </a:lnTo>
                  <a:cubicBezTo>
                    <a:pt x="8406" y="4001"/>
                    <a:pt x="8418" y="3953"/>
                    <a:pt x="8418" y="3905"/>
                  </a:cubicBezTo>
                  <a:lnTo>
                    <a:pt x="8418" y="3417"/>
                  </a:lnTo>
                  <a:close/>
                  <a:moveTo>
                    <a:pt x="3834" y="4298"/>
                  </a:moveTo>
                  <a:lnTo>
                    <a:pt x="3834" y="7644"/>
                  </a:lnTo>
                  <a:lnTo>
                    <a:pt x="3286" y="7644"/>
                  </a:lnTo>
                  <a:lnTo>
                    <a:pt x="3286" y="4298"/>
                  </a:lnTo>
                  <a:close/>
                  <a:moveTo>
                    <a:pt x="7870" y="4298"/>
                  </a:moveTo>
                  <a:lnTo>
                    <a:pt x="7870" y="7644"/>
                  </a:lnTo>
                  <a:lnTo>
                    <a:pt x="7323" y="7644"/>
                  </a:lnTo>
                  <a:lnTo>
                    <a:pt x="7323" y="4298"/>
                  </a:lnTo>
                  <a:close/>
                  <a:moveTo>
                    <a:pt x="5563" y="6230"/>
                  </a:moveTo>
                  <a:cubicBezTo>
                    <a:pt x="5617" y="6230"/>
                    <a:pt x="5674" y="6245"/>
                    <a:pt x="5727" y="6275"/>
                  </a:cubicBezTo>
                  <a:lnTo>
                    <a:pt x="6013" y="6465"/>
                  </a:lnTo>
                  <a:cubicBezTo>
                    <a:pt x="6084" y="6513"/>
                    <a:pt x="6132" y="6596"/>
                    <a:pt x="6132" y="6692"/>
                  </a:cubicBezTo>
                  <a:lnTo>
                    <a:pt x="6132" y="8525"/>
                  </a:lnTo>
                  <a:lnTo>
                    <a:pt x="5013" y="8525"/>
                  </a:lnTo>
                  <a:lnTo>
                    <a:pt x="5013" y="6692"/>
                  </a:lnTo>
                  <a:cubicBezTo>
                    <a:pt x="5013" y="6596"/>
                    <a:pt x="5060" y="6513"/>
                    <a:pt x="5132" y="6465"/>
                  </a:cubicBezTo>
                  <a:lnTo>
                    <a:pt x="5418" y="6275"/>
                  </a:lnTo>
                  <a:cubicBezTo>
                    <a:pt x="5459" y="6245"/>
                    <a:pt x="5510" y="6230"/>
                    <a:pt x="5563" y="6230"/>
                  </a:cubicBezTo>
                  <a:close/>
                  <a:moveTo>
                    <a:pt x="3929" y="7989"/>
                  </a:moveTo>
                  <a:lnTo>
                    <a:pt x="4048" y="8108"/>
                  </a:lnTo>
                  <a:lnTo>
                    <a:pt x="4048" y="8537"/>
                  </a:lnTo>
                  <a:lnTo>
                    <a:pt x="3060" y="8537"/>
                  </a:lnTo>
                  <a:lnTo>
                    <a:pt x="3060" y="8108"/>
                  </a:lnTo>
                  <a:lnTo>
                    <a:pt x="3179" y="7989"/>
                  </a:lnTo>
                  <a:close/>
                  <a:moveTo>
                    <a:pt x="7954" y="7989"/>
                  </a:moveTo>
                  <a:lnTo>
                    <a:pt x="8073" y="8108"/>
                  </a:lnTo>
                  <a:lnTo>
                    <a:pt x="8073" y="8537"/>
                  </a:lnTo>
                  <a:lnTo>
                    <a:pt x="7096" y="8537"/>
                  </a:lnTo>
                  <a:lnTo>
                    <a:pt x="7096" y="8525"/>
                  </a:lnTo>
                  <a:lnTo>
                    <a:pt x="7096" y="8108"/>
                  </a:lnTo>
                  <a:lnTo>
                    <a:pt x="7215" y="7989"/>
                  </a:lnTo>
                  <a:close/>
                  <a:moveTo>
                    <a:pt x="6787" y="3429"/>
                  </a:moveTo>
                  <a:lnTo>
                    <a:pt x="6787" y="3917"/>
                  </a:lnTo>
                  <a:cubicBezTo>
                    <a:pt x="6787" y="3965"/>
                    <a:pt x="6799" y="4013"/>
                    <a:pt x="6834" y="4036"/>
                  </a:cubicBezTo>
                  <a:lnTo>
                    <a:pt x="7013" y="4215"/>
                  </a:lnTo>
                  <a:lnTo>
                    <a:pt x="7013" y="7763"/>
                  </a:lnTo>
                  <a:lnTo>
                    <a:pt x="6834" y="7942"/>
                  </a:lnTo>
                  <a:cubicBezTo>
                    <a:pt x="6799" y="7966"/>
                    <a:pt x="6787" y="8013"/>
                    <a:pt x="6787" y="8061"/>
                  </a:cubicBezTo>
                  <a:lnTo>
                    <a:pt x="6787" y="8549"/>
                  </a:lnTo>
                  <a:lnTo>
                    <a:pt x="6477" y="8525"/>
                  </a:lnTo>
                  <a:lnTo>
                    <a:pt x="6477" y="6692"/>
                  </a:lnTo>
                  <a:cubicBezTo>
                    <a:pt x="6477" y="6501"/>
                    <a:pt x="6370" y="6299"/>
                    <a:pt x="6203" y="6180"/>
                  </a:cubicBezTo>
                  <a:lnTo>
                    <a:pt x="5918" y="5989"/>
                  </a:lnTo>
                  <a:cubicBezTo>
                    <a:pt x="5816" y="5924"/>
                    <a:pt x="5703" y="5891"/>
                    <a:pt x="5589" y="5891"/>
                  </a:cubicBezTo>
                  <a:cubicBezTo>
                    <a:pt x="5474" y="5891"/>
                    <a:pt x="5358" y="5924"/>
                    <a:pt x="5251" y="5989"/>
                  </a:cubicBezTo>
                  <a:lnTo>
                    <a:pt x="4965" y="6180"/>
                  </a:lnTo>
                  <a:cubicBezTo>
                    <a:pt x="4810" y="6299"/>
                    <a:pt x="4703" y="6477"/>
                    <a:pt x="4703" y="6692"/>
                  </a:cubicBezTo>
                  <a:lnTo>
                    <a:pt x="4703" y="8525"/>
                  </a:lnTo>
                  <a:lnTo>
                    <a:pt x="4394" y="8525"/>
                  </a:lnTo>
                  <a:lnTo>
                    <a:pt x="4394" y="8025"/>
                  </a:lnTo>
                  <a:cubicBezTo>
                    <a:pt x="4394" y="7989"/>
                    <a:pt x="4370" y="7942"/>
                    <a:pt x="4346" y="7906"/>
                  </a:cubicBezTo>
                  <a:lnTo>
                    <a:pt x="4167" y="7751"/>
                  </a:lnTo>
                  <a:lnTo>
                    <a:pt x="4167" y="4203"/>
                  </a:lnTo>
                  <a:lnTo>
                    <a:pt x="4346" y="4036"/>
                  </a:lnTo>
                  <a:cubicBezTo>
                    <a:pt x="4370" y="4013"/>
                    <a:pt x="4394" y="3965"/>
                    <a:pt x="4394" y="3917"/>
                  </a:cubicBezTo>
                  <a:lnTo>
                    <a:pt x="4394" y="3429"/>
                  </a:lnTo>
                  <a:close/>
                  <a:moveTo>
                    <a:pt x="8525" y="8847"/>
                  </a:moveTo>
                  <a:lnTo>
                    <a:pt x="8525" y="9311"/>
                  </a:lnTo>
                  <a:lnTo>
                    <a:pt x="2631" y="9311"/>
                  </a:lnTo>
                  <a:lnTo>
                    <a:pt x="2631" y="8847"/>
                  </a:lnTo>
                  <a:close/>
                  <a:moveTo>
                    <a:pt x="1858" y="9632"/>
                  </a:moveTo>
                  <a:lnTo>
                    <a:pt x="1858" y="10097"/>
                  </a:lnTo>
                  <a:lnTo>
                    <a:pt x="607" y="10097"/>
                  </a:lnTo>
                  <a:lnTo>
                    <a:pt x="607" y="9632"/>
                  </a:lnTo>
                  <a:close/>
                  <a:moveTo>
                    <a:pt x="8978" y="9632"/>
                  </a:moveTo>
                  <a:lnTo>
                    <a:pt x="8978" y="10097"/>
                  </a:lnTo>
                  <a:lnTo>
                    <a:pt x="2203" y="10097"/>
                  </a:lnTo>
                  <a:lnTo>
                    <a:pt x="2203" y="9632"/>
                  </a:lnTo>
                  <a:close/>
                  <a:moveTo>
                    <a:pt x="10549" y="9632"/>
                  </a:moveTo>
                  <a:lnTo>
                    <a:pt x="10549" y="10097"/>
                  </a:lnTo>
                  <a:lnTo>
                    <a:pt x="9299" y="10097"/>
                  </a:lnTo>
                  <a:lnTo>
                    <a:pt x="9299" y="9632"/>
                  </a:lnTo>
                  <a:close/>
                  <a:moveTo>
                    <a:pt x="5566" y="0"/>
                  </a:moveTo>
                  <a:cubicBezTo>
                    <a:pt x="5531" y="0"/>
                    <a:pt x="5495" y="12"/>
                    <a:pt x="5465" y="36"/>
                  </a:cubicBezTo>
                  <a:lnTo>
                    <a:pt x="4417" y="857"/>
                  </a:lnTo>
                  <a:cubicBezTo>
                    <a:pt x="4346" y="917"/>
                    <a:pt x="4334" y="1024"/>
                    <a:pt x="4394" y="1096"/>
                  </a:cubicBezTo>
                  <a:cubicBezTo>
                    <a:pt x="4427" y="1136"/>
                    <a:pt x="4473" y="1158"/>
                    <a:pt x="4521" y="1158"/>
                  </a:cubicBezTo>
                  <a:cubicBezTo>
                    <a:pt x="4557" y="1158"/>
                    <a:pt x="4596" y="1145"/>
                    <a:pt x="4632" y="1119"/>
                  </a:cubicBezTo>
                  <a:lnTo>
                    <a:pt x="5560" y="393"/>
                  </a:lnTo>
                  <a:lnTo>
                    <a:pt x="8025" y="2298"/>
                  </a:lnTo>
                  <a:lnTo>
                    <a:pt x="3143" y="2298"/>
                  </a:lnTo>
                  <a:lnTo>
                    <a:pt x="4036" y="1596"/>
                  </a:lnTo>
                  <a:cubicBezTo>
                    <a:pt x="4108" y="1536"/>
                    <a:pt x="4120" y="1441"/>
                    <a:pt x="4060" y="1358"/>
                  </a:cubicBezTo>
                  <a:cubicBezTo>
                    <a:pt x="4026" y="1317"/>
                    <a:pt x="3977" y="1296"/>
                    <a:pt x="3928" y="1296"/>
                  </a:cubicBezTo>
                  <a:cubicBezTo>
                    <a:pt x="3891" y="1296"/>
                    <a:pt x="3853" y="1308"/>
                    <a:pt x="3822" y="1334"/>
                  </a:cubicBezTo>
                  <a:lnTo>
                    <a:pt x="2584" y="2298"/>
                  </a:lnTo>
                  <a:lnTo>
                    <a:pt x="2453" y="2298"/>
                  </a:lnTo>
                  <a:cubicBezTo>
                    <a:pt x="2250" y="2298"/>
                    <a:pt x="2072" y="2477"/>
                    <a:pt x="2072" y="2691"/>
                  </a:cubicBezTo>
                  <a:lnTo>
                    <a:pt x="2072" y="3048"/>
                  </a:lnTo>
                  <a:lnTo>
                    <a:pt x="2072" y="3108"/>
                  </a:lnTo>
                  <a:lnTo>
                    <a:pt x="524" y="3108"/>
                  </a:lnTo>
                  <a:cubicBezTo>
                    <a:pt x="322" y="3108"/>
                    <a:pt x="167" y="3251"/>
                    <a:pt x="131" y="3441"/>
                  </a:cubicBezTo>
                  <a:lnTo>
                    <a:pt x="0" y="4834"/>
                  </a:lnTo>
                  <a:cubicBezTo>
                    <a:pt x="0" y="4870"/>
                    <a:pt x="12" y="4918"/>
                    <a:pt x="48" y="4953"/>
                  </a:cubicBezTo>
                  <a:cubicBezTo>
                    <a:pt x="72" y="4977"/>
                    <a:pt x="119" y="5013"/>
                    <a:pt x="167" y="5013"/>
                  </a:cubicBezTo>
                  <a:lnTo>
                    <a:pt x="262" y="5013"/>
                  </a:lnTo>
                  <a:lnTo>
                    <a:pt x="262" y="5822"/>
                  </a:lnTo>
                  <a:cubicBezTo>
                    <a:pt x="262" y="5918"/>
                    <a:pt x="345" y="5989"/>
                    <a:pt x="429" y="5989"/>
                  </a:cubicBezTo>
                  <a:cubicBezTo>
                    <a:pt x="524" y="5989"/>
                    <a:pt x="596" y="5918"/>
                    <a:pt x="596" y="5822"/>
                  </a:cubicBezTo>
                  <a:lnTo>
                    <a:pt x="596" y="5013"/>
                  </a:lnTo>
                  <a:lnTo>
                    <a:pt x="2965" y="5013"/>
                  </a:lnTo>
                  <a:lnTo>
                    <a:pt x="2965" y="7763"/>
                  </a:lnTo>
                  <a:lnTo>
                    <a:pt x="2798" y="7930"/>
                  </a:lnTo>
                  <a:cubicBezTo>
                    <a:pt x="2762" y="7954"/>
                    <a:pt x="2751" y="8001"/>
                    <a:pt x="2751" y="8049"/>
                  </a:cubicBezTo>
                  <a:lnTo>
                    <a:pt x="2751" y="8537"/>
                  </a:lnTo>
                  <a:lnTo>
                    <a:pt x="2489" y="8537"/>
                  </a:lnTo>
                  <a:cubicBezTo>
                    <a:pt x="2393" y="8537"/>
                    <a:pt x="2322" y="8608"/>
                    <a:pt x="2322" y="8704"/>
                  </a:cubicBezTo>
                  <a:lnTo>
                    <a:pt x="2322" y="9323"/>
                  </a:lnTo>
                  <a:lnTo>
                    <a:pt x="643" y="9323"/>
                  </a:lnTo>
                  <a:lnTo>
                    <a:pt x="643" y="6584"/>
                  </a:lnTo>
                  <a:cubicBezTo>
                    <a:pt x="643" y="6501"/>
                    <a:pt x="560" y="6418"/>
                    <a:pt x="476" y="6418"/>
                  </a:cubicBezTo>
                  <a:cubicBezTo>
                    <a:pt x="381" y="6418"/>
                    <a:pt x="310" y="6501"/>
                    <a:pt x="310" y="6584"/>
                  </a:cubicBezTo>
                  <a:lnTo>
                    <a:pt x="310" y="10275"/>
                  </a:lnTo>
                  <a:cubicBezTo>
                    <a:pt x="310" y="10371"/>
                    <a:pt x="381" y="10442"/>
                    <a:pt x="476" y="10442"/>
                  </a:cubicBezTo>
                  <a:lnTo>
                    <a:pt x="10740" y="10442"/>
                  </a:lnTo>
                  <a:cubicBezTo>
                    <a:pt x="10835" y="10442"/>
                    <a:pt x="10906" y="10371"/>
                    <a:pt x="10906" y="10275"/>
                  </a:cubicBezTo>
                  <a:lnTo>
                    <a:pt x="10906" y="8347"/>
                  </a:lnTo>
                  <a:cubicBezTo>
                    <a:pt x="10906" y="8251"/>
                    <a:pt x="10835" y="8180"/>
                    <a:pt x="10740" y="8180"/>
                  </a:cubicBezTo>
                  <a:cubicBezTo>
                    <a:pt x="10656" y="8180"/>
                    <a:pt x="10585" y="8251"/>
                    <a:pt x="10585" y="8347"/>
                  </a:cubicBezTo>
                  <a:lnTo>
                    <a:pt x="10585" y="9323"/>
                  </a:lnTo>
                  <a:lnTo>
                    <a:pt x="8894" y="9323"/>
                  </a:lnTo>
                  <a:lnTo>
                    <a:pt x="8894" y="8704"/>
                  </a:lnTo>
                  <a:cubicBezTo>
                    <a:pt x="8894" y="8608"/>
                    <a:pt x="8823" y="8537"/>
                    <a:pt x="8739" y="8537"/>
                  </a:cubicBezTo>
                  <a:lnTo>
                    <a:pt x="8466" y="8537"/>
                  </a:lnTo>
                  <a:lnTo>
                    <a:pt x="8466" y="8049"/>
                  </a:lnTo>
                  <a:cubicBezTo>
                    <a:pt x="8466" y="8001"/>
                    <a:pt x="8454" y="7954"/>
                    <a:pt x="8418" y="7930"/>
                  </a:cubicBezTo>
                  <a:lnTo>
                    <a:pt x="8239" y="7763"/>
                  </a:lnTo>
                  <a:lnTo>
                    <a:pt x="8239" y="5013"/>
                  </a:lnTo>
                  <a:lnTo>
                    <a:pt x="10549" y="5013"/>
                  </a:lnTo>
                  <a:lnTo>
                    <a:pt x="10549" y="7585"/>
                  </a:lnTo>
                  <a:cubicBezTo>
                    <a:pt x="10549" y="7668"/>
                    <a:pt x="10621" y="7751"/>
                    <a:pt x="10716" y="7751"/>
                  </a:cubicBezTo>
                  <a:cubicBezTo>
                    <a:pt x="10799" y="7751"/>
                    <a:pt x="10883" y="7668"/>
                    <a:pt x="10883" y="7585"/>
                  </a:cubicBezTo>
                  <a:lnTo>
                    <a:pt x="10883" y="5013"/>
                  </a:lnTo>
                  <a:lnTo>
                    <a:pt x="10978" y="5013"/>
                  </a:lnTo>
                  <a:cubicBezTo>
                    <a:pt x="11025" y="5013"/>
                    <a:pt x="11073" y="4989"/>
                    <a:pt x="11097" y="4953"/>
                  </a:cubicBezTo>
                  <a:cubicBezTo>
                    <a:pt x="11133" y="4906"/>
                    <a:pt x="11144" y="4858"/>
                    <a:pt x="11133" y="4810"/>
                  </a:cubicBezTo>
                  <a:lnTo>
                    <a:pt x="11002" y="3429"/>
                  </a:lnTo>
                  <a:cubicBezTo>
                    <a:pt x="10978" y="3239"/>
                    <a:pt x="10811" y="3084"/>
                    <a:pt x="10609" y="3084"/>
                  </a:cubicBezTo>
                  <a:lnTo>
                    <a:pt x="9061" y="3084"/>
                  </a:lnTo>
                  <a:lnTo>
                    <a:pt x="9061" y="3024"/>
                  </a:lnTo>
                  <a:lnTo>
                    <a:pt x="9061" y="2667"/>
                  </a:lnTo>
                  <a:cubicBezTo>
                    <a:pt x="9061" y="2465"/>
                    <a:pt x="8882" y="2286"/>
                    <a:pt x="8680" y="2286"/>
                  </a:cubicBezTo>
                  <a:lnTo>
                    <a:pt x="8537" y="2286"/>
                  </a:lnTo>
                  <a:lnTo>
                    <a:pt x="5668" y="36"/>
                  </a:lnTo>
                  <a:cubicBezTo>
                    <a:pt x="5638" y="12"/>
                    <a:pt x="5602" y="0"/>
                    <a:pt x="5566" y="0"/>
                  </a:cubicBezTo>
                  <a:close/>
                </a:path>
              </a:pathLst>
            </a:custGeom>
            <a:grpFill/>
            <a:ln>
              <a:noFill/>
            </a:ln>
          </p:spPr>
          <p:txBody>
            <a:bodyPr spcFirstLastPara="1" wrap="square" lIns="91425" tIns="91425" rIns="91425" bIns="91425" anchor="ctr" anchorCtr="0">
              <a:noAutofit/>
            </a:bodyPr>
            <a:lstStyle/>
            <a:p>
              <a:endParaRPr sz="1800"/>
            </a:p>
          </p:txBody>
        </p:sp>
        <p:sp>
          <p:nvSpPr>
            <p:cNvPr id="83" name="Google Shape;13586;p62"/>
            <p:cNvSpPr/>
            <p:nvPr/>
          </p:nvSpPr>
          <p:spPr>
            <a:xfrm>
              <a:off x="2897827" y="2604753"/>
              <a:ext cx="48197" cy="64506"/>
            </a:xfrm>
            <a:custGeom>
              <a:avLst/>
              <a:gdLst/>
              <a:ahLst/>
              <a:cxnLst/>
              <a:rect l="l" t="t" r="r" b="b"/>
              <a:pathLst>
                <a:path w="1513" h="2025" extrusionOk="0">
                  <a:moveTo>
                    <a:pt x="762" y="334"/>
                  </a:moveTo>
                  <a:cubicBezTo>
                    <a:pt x="989" y="334"/>
                    <a:pt x="1191" y="524"/>
                    <a:pt x="1191" y="762"/>
                  </a:cubicBezTo>
                  <a:lnTo>
                    <a:pt x="1191" y="1703"/>
                  </a:lnTo>
                  <a:lnTo>
                    <a:pt x="334" y="1703"/>
                  </a:lnTo>
                  <a:lnTo>
                    <a:pt x="334" y="762"/>
                  </a:lnTo>
                  <a:cubicBezTo>
                    <a:pt x="334" y="524"/>
                    <a:pt x="524" y="334"/>
                    <a:pt x="762" y="334"/>
                  </a:cubicBezTo>
                  <a:close/>
                  <a:moveTo>
                    <a:pt x="750" y="0"/>
                  </a:moveTo>
                  <a:cubicBezTo>
                    <a:pt x="334" y="0"/>
                    <a:pt x="0" y="346"/>
                    <a:pt x="0" y="762"/>
                  </a:cubicBezTo>
                  <a:lnTo>
                    <a:pt x="0" y="1858"/>
                  </a:lnTo>
                  <a:cubicBezTo>
                    <a:pt x="0" y="1953"/>
                    <a:pt x="72" y="2024"/>
                    <a:pt x="155" y="2024"/>
                  </a:cubicBezTo>
                  <a:lnTo>
                    <a:pt x="1346" y="2024"/>
                  </a:lnTo>
                  <a:cubicBezTo>
                    <a:pt x="1441" y="2024"/>
                    <a:pt x="1512" y="1953"/>
                    <a:pt x="1512" y="1858"/>
                  </a:cubicBezTo>
                  <a:lnTo>
                    <a:pt x="1512" y="762"/>
                  </a:lnTo>
                  <a:cubicBezTo>
                    <a:pt x="1512" y="346"/>
                    <a:pt x="1167" y="0"/>
                    <a:pt x="750" y="0"/>
                  </a:cubicBezTo>
                  <a:close/>
                </a:path>
              </a:pathLst>
            </a:custGeom>
            <a:grpFill/>
            <a:ln>
              <a:noFill/>
            </a:ln>
          </p:spPr>
          <p:txBody>
            <a:bodyPr spcFirstLastPara="1" wrap="square" lIns="91425" tIns="91425" rIns="91425" bIns="91425" anchor="ctr" anchorCtr="0">
              <a:noAutofit/>
            </a:bodyPr>
            <a:lstStyle/>
            <a:p>
              <a:endParaRPr sz="1800"/>
            </a:p>
          </p:txBody>
        </p:sp>
        <p:sp>
          <p:nvSpPr>
            <p:cNvPr id="84" name="Google Shape;13587;p62"/>
            <p:cNvSpPr/>
            <p:nvPr/>
          </p:nvSpPr>
          <p:spPr>
            <a:xfrm>
              <a:off x="2775695" y="2551650"/>
              <a:ext cx="51223" cy="51223"/>
            </a:xfrm>
            <a:custGeom>
              <a:avLst/>
              <a:gdLst/>
              <a:ahLst/>
              <a:cxnLst/>
              <a:rect l="l" t="t" r="r" b="b"/>
              <a:pathLst>
                <a:path w="1608" h="1608" extrusionOk="0">
                  <a:moveTo>
                    <a:pt x="810" y="310"/>
                  </a:moveTo>
                  <a:cubicBezTo>
                    <a:pt x="1060" y="310"/>
                    <a:pt x="1286" y="524"/>
                    <a:pt x="1286" y="786"/>
                  </a:cubicBezTo>
                  <a:cubicBezTo>
                    <a:pt x="1263" y="1060"/>
                    <a:pt x="1060" y="1262"/>
                    <a:pt x="810" y="1262"/>
                  </a:cubicBezTo>
                  <a:cubicBezTo>
                    <a:pt x="560" y="1262"/>
                    <a:pt x="334" y="1060"/>
                    <a:pt x="334" y="786"/>
                  </a:cubicBezTo>
                  <a:cubicBezTo>
                    <a:pt x="334" y="536"/>
                    <a:pt x="536" y="310"/>
                    <a:pt x="810" y="310"/>
                  </a:cubicBezTo>
                  <a:close/>
                  <a:moveTo>
                    <a:pt x="810" y="0"/>
                  </a:moveTo>
                  <a:cubicBezTo>
                    <a:pt x="358" y="0"/>
                    <a:pt x="1" y="358"/>
                    <a:pt x="1" y="810"/>
                  </a:cubicBezTo>
                  <a:cubicBezTo>
                    <a:pt x="1" y="1251"/>
                    <a:pt x="358" y="1608"/>
                    <a:pt x="810" y="1608"/>
                  </a:cubicBezTo>
                  <a:cubicBezTo>
                    <a:pt x="1251" y="1608"/>
                    <a:pt x="1608" y="1251"/>
                    <a:pt x="1608" y="810"/>
                  </a:cubicBezTo>
                  <a:cubicBezTo>
                    <a:pt x="1596" y="358"/>
                    <a:pt x="1239" y="0"/>
                    <a:pt x="810" y="0"/>
                  </a:cubicBezTo>
                  <a:close/>
                </a:path>
              </a:pathLst>
            </a:custGeom>
            <a:grpFill/>
            <a:ln>
              <a:noFill/>
            </a:ln>
          </p:spPr>
          <p:txBody>
            <a:bodyPr spcFirstLastPara="1" wrap="square" lIns="91425" tIns="91425" rIns="91425" bIns="91425" anchor="ctr" anchorCtr="0">
              <a:noAutofit/>
            </a:bodyPr>
            <a:lstStyle/>
            <a:p>
              <a:endParaRPr sz="1800"/>
            </a:p>
          </p:txBody>
        </p:sp>
      </p:grpSp>
      <p:pic>
        <p:nvPicPr>
          <p:cNvPr id="55" name="Рисунок 54"/>
          <p:cNvPicPr>
            <a:picLocks noChangeAspect="1"/>
          </p:cNvPicPr>
          <p:nvPr/>
        </p:nvPicPr>
        <p:blipFill>
          <a:blip r:embed="rId3"/>
          <a:stretch>
            <a:fillRect/>
          </a:stretch>
        </p:blipFill>
        <p:spPr>
          <a:xfrm>
            <a:off x="3828924" y="2781545"/>
            <a:ext cx="4148750" cy="3891527"/>
          </a:xfrm>
          <a:prstGeom prst="rect">
            <a:avLst/>
          </a:prstGeom>
        </p:spPr>
      </p:pic>
      <p:sp>
        <p:nvSpPr>
          <p:cNvPr id="47"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48"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uz-Cyrl-UZ" sz="2800" b="1" dirty="0">
                <a:latin typeface="Arial" panose="020B0604020202020204" pitchFamily="34" charset="0"/>
              </a:rPr>
              <a:t>СИЁСИЙ ПАРТИЯЛАРНИНГ ВАКОЛАТЛИ ВАКИЛЛАРИ</a:t>
            </a:r>
            <a:endParaRPr lang="ru-RU" sz="2800" b="1" dirty="0">
              <a:latin typeface="Arial" panose="020B0604020202020204" pitchFamily="34" charset="0"/>
            </a:endParaRPr>
          </a:p>
        </p:txBody>
      </p:sp>
      <p:sp>
        <p:nvSpPr>
          <p:cNvPr id="4" name="Прямоугольник 3"/>
          <p:cNvSpPr/>
          <p:nvPr/>
        </p:nvSpPr>
        <p:spPr>
          <a:xfrm>
            <a:off x="353431" y="1103677"/>
            <a:ext cx="11441590" cy="400110"/>
          </a:xfrm>
          <a:prstGeom prst="rect">
            <a:avLst/>
          </a:prstGeom>
        </p:spPr>
        <p:txBody>
          <a:bodyPr wrap="square">
            <a:spAutoFit/>
          </a:bodyPr>
          <a:lstStyle/>
          <a:p>
            <a:pPr lvl="0" algn="ctr"/>
            <a:r>
              <a:rPr lang="uz-Cyrl-UZ" sz="2000" b="1" dirty="0">
                <a:solidFill>
                  <a:schemeClr val="bg1"/>
                </a:solidFill>
                <a:latin typeface="Arial" panose="020B0604020202020204" pitchFamily="34" charset="0"/>
              </a:rPr>
              <a:t>СИЁСИЙ ПАРТИЯЛАРНИНГ ВАКОЛАТЛИ ВАКИЛИ ФАОЛИЯТИНИНГ ҲУҚУҚИЙ АСОСЛАРИ </a:t>
            </a:r>
            <a:endParaRPr lang="ru-RU" sz="2000" b="1" dirty="0">
              <a:solidFill>
                <a:schemeClr val="bg1"/>
              </a:solidFill>
              <a:latin typeface="Arial" panose="020B0604020202020204" pitchFamily="34" charset="0"/>
            </a:endParaRPr>
          </a:p>
        </p:txBody>
      </p:sp>
      <p:grpSp>
        <p:nvGrpSpPr>
          <p:cNvPr id="54" name="Google Shape;1745;p34"/>
          <p:cNvGrpSpPr/>
          <p:nvPr/>
        </p:nvGrpSpPr>
        <p:grpSpPr>
          <a:xfrm rot="10800000">
            <a:off x="10466398" y="2655008"/>
            <a:ext cx="66720" cy="831360"/>
            <a:chOff x="5117952" y="2967078"/>
            <a:chExt cx="66720" cy="831360"/>
          </a:xfrm>
          <a:solidFill>
            <a:schemeClr val="accent5">
              <a:lumMod val="75000"/>
            </a:schemeClr>
          </a:solidFill>
        </p:grpSpPr>
        <p:sp>
          <p:nvSpPr>
            <p:cNvPr id="56" name="Google Shape;1746;p34"/>
            <p:cNvSpPr/>
            <p:nvPr/>
          </p:nvSpPr>
          <p:spPr>
            <a:xfrm>
              <a:off x="5148448" y="3052806"/>
              <a:ext cx="9536" cy="43072"/>
            </a:xfrm>
            <a:custGeom>
              <a:avLst/>
              <a:gdLst/>
              <a:ahLst/>
              <a:cxnLst/>
              <a:rect l="l" t="t" r="r" b="b"/>
              <a:pathLst>
                <a:path w="298" h="1346" extrusionOk="0">
                  <a:moveTo>
                    <a:pt x="0" y="0"/>
                  </a:moveTo>
                  <a:lnTo>
                    <a:pt x="0" y="1346"/>
                  </a:lnTo>
                  <a:lnTo>
                    <a:pt x="298" y="1346"/>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747;p34"/>
            <p:cNvSpPr/>
            <p:nvPr/>
          </p:nvSpPr>
          <p:spPr>
            <a:xfrm>
              <a:off x="5148448" y="3138534"/>
              <a:ext cx="9536" cy="43072"/>
            </a:xfrm>
            <a:custGeom>
              <a:avLst/>
              <a:gdLst/>
              <a:ahLst/>
              <a:cxnLst/>
              <a:rect l="l" t="t" r="r" b="b"/>
              <a:pathLst>
                <a:path w="298" h="1346" extrusionOk="0">
                  <a:moveTo>
                    <a:pt x="0" y="0"/>
                  </a:moveTo>
                  <a:lnTo>
                    <a:pt x="0" y="1346"/>
                  </a:lnTo>
                  <a:lnTo>
                    <a:pt x="298" y="1346"/>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748;p34"/>
            <p:cNvSpPr/>
            <p:nvPr/>
          </p:nvSpPr>
          <p:spPr>
            <a:xfrm>
              <a:off x="5148448" y="3224262"/>
              <a:ext cx="9536" cy="47648"/>
            </a:xfrm>
            <a:custGeom>
              <a:avLst/>
              <a:gdLst/>
              <a:ahLst/>
              <a:cxnLst/>
              <a:rect l="l" t="t" r="r" b="b"/>
              <a:pathLst>
                <a:path w="298" h="1489" extrusionOk="0">
                  <a:moveTo>
                    <a:pt x="0" y="0"/>
                  </a:moveTo>
                  <a:lnTo>
                    <a:pt x="0" y="1488"/>
                  </a:lnTo>
                  <a:lnTo>
                    <a:pt x="298" y="1488"/>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749;p34"/>
            <p:cNvSpPr/>
            <p:nvPr/>
          </p:nvSpPr>
          <p:spPr>
            <a:xfrm>
              <a:off x="5148448" y="2967078"/>
              <a:ext cx="9536" cy="43072"/>
            </a:xfrm>
            <a:custGeom>
              <a:avLst/>
              <a:gdLst/>
              <a:ahLst/>
              <a:cxnLst/>
              <a:rect l="l" t="t" r="r" b="b"/>
              <a:pathLst>
                <a:path w="298" h="1346" extrusionOk="0">
                  <a:moveTo>
                    <a:pt x="0" y="0"/>
                  </a:moveTo>
                  <a:lnTo>
                    <a:pt x="0" y="1346"/>
                  </a:lnTo>
                  <a:lnTo>
                    <a:pt x="298" y="1346"/>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750;p34"/>
            <p:cNvSpPr/>
            <p:nvPr/>
          </p:nvSpPr>
          <p:spPr>
            <a:xfrm>
              <a:off x="5148448" y="3657830"/>
              <a:ext cx="9536" cy="42688"/>
            </a:xfrm>
            <a:custGeom>
              <a:avLst/>
              <a:gdLst/>
              <a:ahLst/>
              <a:cxnLst/>
              <a:rect l="l" t="t" r="r" b="b"/>
              <a:pathLst>
                <a:path w="298" h="1334" extrusionOk="0">
                  <a:moveTo>
                    <a:pt x="0" y="0"/>
                  </a:moveTo>
                  <a:lnTo>
                    <a:pt x="0" y="1334"/>
                  </a:lnTo>
                  <a:lnTo>
                    <a:pt x="298" y="1334"/>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751;p34"/>
            <p:cNvSpPr/>
            <p:nvPr/>
          </p:nvSpPr>
          <p:spPr>
            <a:xfrm>
              <a:off x="5148448" y="3572102"/>
              <a:ext cx="9536" cy="42688"/>
            </a:xfrm>
            <a:custGeom>
              <a:avLst/>
              <a:gdLst/>
              <a:ahLst/>
              <a:cxnLst/>
              <a:rect l="l" t="t" r="r" b="b"/>
              <a:pathLst>
                <a:path w="298" h="1334" extrusionOk="0">
                  <a:moveTo>
                    <a:pt x="0" y="0"/>
                  </a:moveTo>
                  <a:lnTo>
                    <a:pt x="0" y="1334"/>
                  </a:lnTo>
                  <a:lnTo>
                    <a:pt x="298" y="1334"/>
                  </a:lnTo>
                  <a:lnTo>
                    <a:pt x="298"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752;p34"/>
            <p:cNvSpPr/>
            <p:nvPr/>
          </p:nvSpPr>
          <p:spPr>
            <a:xfrm>
              <a:off x="5148448" y="3481414"/>
              <a:ext cx="9536" cy="47648"/>
            </a:xfrm>
            <a:custGeom>
              <a:avLst/>
              <a:gdLst/>
              <a:ahLst/>
              <a:cxnLst/>
              <a:rect l="l" t="t" r="r" b="b"/>
              <a:pathLst>
                <a:path w="298" h="1489" extrusionOk="0">
                  <a:moveTo>
                    <a:pt x="0" y="1"/>
                  </a:moveTo>
                  <a:lnTo>
                    <a:pt x="0" y="1489"/>
                  </a:lnTo>
                  <a:lnTo>
                    <a:pt x="298" y="1489"/>
                  </a:lnTo>
                  <a:lnTo>
                    <a:pt x="2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753;p34"/>
            <p:cNvSpPr/>
            <p:nvPr/>
          </p:nvSpPr>
          <p:spPr>
            <a:xfrm>
              <a:off x="5148448" y="3395686"/>
              <a:ext cx="9536" cy="47680"/>
            </a:xfrm>
            <a:custGeom>
              <a:avLst/>
              <a:gdLst/>
              <a:ahLst/>
              <a:cxnLst/>
              <a:rect l="l" t="t" r="r" b="b"/>
              <a:pathLst>
                <a:path w="298" h="1490" extrusionOk="0">
                  <a:moveTo>
                    <a:pt x="0" y="1"/>
                  </a:moveTo>
                  <a:lnTo>
                    <a:pt x="0" y="1489"/>
                  </a:lnTo>
                  <a:lnTo>
                    <a:pt x="298" y="1489"/>
                  </a:lnTo>
                  <a:lnTo>
                    <a:pt x="2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754;p34"/>
            <p:cNvSpPr/>
            <p:nvPr/>
          </p:nvSpPr>
          <p:spPr>
            <a:xfrm>
              <a:off x="5148448" y="3309958"/>
              <a:ext cx="9536" cy="47680"/>
            </a:xfrm>
            <a:custGeom>
              <a:avLst/>
              <a:gdLst/>
              <a:ahLst/>
              <a:cxnLst/>
              <a:rect l="l" t="t" r="r" b="b"/>
              <a:pathLst>
                <a:path w="298" h="1490" extrusionOk="0">
                  <a:moveTo>
                    <a:pt x="0" y="1"/>
                  </a:moveTo>
                  <a:lnTo>
                    <a:pt x="0" y="1489"/>
                  </a:lnTo>
                  <a:lnTo>
                    <a:pt x="298" y="1489"/>
                  </a:lnTo>
                  <a:lnTo>
                    <a:pt x="29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755;p34"/>
            <p:cNvSpPr/>
            <p:nvPr/>
          </p:nvSpPr>
          <p:spPr>
            <a:xfrm>
              <a:off x="5117952" y="3731750"/>
              <a:ext cx="66720" cy="66688"/>
            </a:xfrm>
            <a:custGeom>
              <a:avLst/>
              <a:gdLst/>
              <a:ahLst/>
              <a:cxnLst/>
              <a:rect l="l" t="t" r="r" b="b"/>
              <a:pathLst>
                <a:path w="2085" h="2084" extrusionOk="0">
                  <a:moveTo>
                    <a:pt x="1037" y="0"/>
                  </a:moveTo>
                  <a:cubicBezTo>
                    <a:pt x="465" y="0"/>
                    <a:pt x="1" y="464"/>
                    <a:pt x="1" y="1048"/>
                  </a:cubicBezTo>
                  <a:cubicBezTo>
                    <a:pt x="1" y="1619"/>
                    <a:pt x="465" y="2084"/>
                    <a:pt x="1037" y="2084"/>
                  </a:cubicBezTo>
                  <a:cubicBezTo>
                    <a:pt x="1620" y="2084"/>
                    <a:pt x="2084" y="1619"/>
                    <a:pt x="2084" y="1048"/>
                  </a:cubicBezTo>
                  <a:cubicBezTo>
                    <a:pt x="2084" y="464"/>
                    <a:pt x="1620" y="0"/>
                    <a:pt x="103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1757;p34"/>
          <p:cNvSpPr/>
          <p:nvPr/>
        </p:nvSpPr>
        <p:spPr>
          <a:xfrm>
            <a:off x="9868238" y="3493712"/>
            <a:ext cx="1263040" cy="352064"/>
          </a:xfrm>
          <a:custGeom>
            <a:avLst/>
            <a:gdLst/>
            <a:ahLst/>
            <a:cxnLst/>
            <a:rect l="l" t="t" r="r" b="b"/>
            <a:pathLst>
              <a:path w="39470" h="11002" extrusionOk="0">
                <a:moveTo>
                  <a:pt x="1226" y="1"/>
                </a:moveTo>
                <a:cubicBezTo>
                  <a:pt x="464" y="1"/>
                  <a:pt x="0" y="858"/>
                  <a:pt x="417" y="1501"/>
                </a:cubicBezTo>
                <a:lnTo>
                  <a:pt x="6358" y="10561"/>
                </a:lnTo>
                <a:cubicBezTo>
                  <a:pt x="6537" y="10835"/>
                  <a:pt x="6846" y="11002"/>
                  <a:pt x="7168" y="11002"/>
                </a:cubicBezTo>
                <a:lnTo>
                  <a:pt x="38231" y="11002"/>
                </a:lnTo>
                <a:cubicBezTo>
                  <a:pt x="39005" y="11002"/>
                  <a:pt x="39469" y="10145"/>
                  <a:pt x="39041" y="9502"/>
                </a:cubicBezTo>
                <a:lnTo>
                  <a:pt x="33099" y="441"/>
                </a:lnTo>
                <a:cubicBezTo>
                  <a:pt x="32921" y="167"/>
                  <a:pt x="32623" y="1"/>
                  <a:pt x="32290" y="1"/>
                </a:cubicBezTo>
                <a:close/>
              </a:path>
            </a:pathLst>
          </a:custGeom>
          <a:solidFill>
            <a:srgbClr val="5B9BD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solidFill>
                <a:srgbClr val="FFFFFF"/>
              </a:solidFill>
              <a:latin typeface="Fira Sans Extra Condensed Medium"/>
              <a:ea typeface="Fira Sans Extra Condensed Medium"/>
              <a:cs typeface="Fira Sans Extra Condensed Medium"/>
              <a:sym typeface="Fira Sans Extra Condensed Medium"/>
            </a:endParaRPr>
          </a:p>
        </p:txBody>
      </p:sp>
    </p:spTree>
    <p:extLst>
      <p:ext uri="{BB962C8B-B14F-4D97-AF65-F5344CB8AC3E}">
        <p14:creationId xmlns:p14="http://schemas.microsoft.com/office/powerpoint/2010/main" val="2736492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Google Shape;568;p26"/>
          <p:cNvSpPr txBox="1"/>
          <p:nvPr/>
        </p:nvSpPr>
        <p:spPr>
          <a:xfrm>
            <a:off x="355440" y="2158226"/>
            <a:ext cx="3385831" cy="3828281"/>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3" name="Прямоугольник 2"/>
          <p:cNvSpPr/>
          <p:nvPr/>
        </p:nvSpPr>
        <p:spPr>
          <a:xfrm>
            <a:off x="398123" y="2236232"/>
            <a:ext cx="3269980" cy="3693319"/>
          </a:xfrm>
          <a:prstGeom prst="rect">
            <a:avLst/>
          </a:prstGeom>
        </p:spPr>
        <p:txBody>
          <a:bodyPr wrap="square">
            <a:spAutoFit/>
          </a:bodyPr>
          <a:lstStyle/>
          <a:p>
            <a:pPr lvl="0" algn="ctr"/>
            <a:r>
              <a:rPr lang="uz-Cyrl-UZ" dirty="0">
                <a:latin typeface="Arial" panose="020B0604020202020204" pitchFamily="34" charset="0"/>
                <a:cs typeface="Arial" panose="020B0604020202020204" pitchFamily="34" charset="0"/>
              </a:rPr>
              <a:t>Ўзбекистон Республикаси Президентлигига номзодлар кўрсатган сиёсий партия сайлов комиссиясининг мажлисларида, ҳужжатларни топширишда, имзо варақалари тўғри тўлдирилганлигини текширишда, сайлов участкасида овозларни санаб чиқишда иштирок этиш учун ваколатли вакил тайинлашга ҳақли</a:t>
            </a:r>
            <a:endParaRPr lang="ru-RU" sz="1700" dirty="0">
              <a:latin typeface="Arial" panose="020B0604020202020204" pitchFamily="34" charset="0"/>
              <a:ea typeface="Roboto" panose="020B0604020202020204" charset="0"/>
              <a:cs typeface="Arial" panose="020B0604020202020204" pitchFamily="34" charset="0"/>
            </a:endParaRPr>
          </a:p>
        </p:txBody>
      </p:sp>
      <p:grpSp>
        <p:nvGrpSpPr>
          <p:cNvPr id="5" name="Группа 4"/>
          <p:cNvGrpSpPr/>
          <p:nvPr/>
        </p:nvGrpSpPr>
        <p:grpSpPr>
          <a:xfrm>
            <a:off x="3860439" y="2242376"/>
            <a:ext cx="4440447" cy="3613480"/>
            <a:chOff x="4283286" y="1665331"/>
            <a:chExt cx="4440447" cy="3613480"/>
          </a:xfrm>
        </p:grpSpPr>
        <p:grpSp>
          <p:nvGrpSpPr>
            <p:cNvPr id="17" name="Группа 16"/>
            <p:cNvGrpSpPr/>
            <p:nvPr/>
          </p:nvGrpSpPr>
          <p:grpSpPr>
            <a:xfrm>
              <a:off x="4283286" y="1665331"/>
              <a:ext cx="4440447" cy="3613480"/>
              <a:chOff x="4000168" y="1061097"/>
              <a:chExt cx="3601973" cy="2914963"/>
            </a:xfrm>
          </p:grpSpPr>
          <p:grpSp>
            <p:nvGrpSpPr>
              <p:cNvPr id="2" name="Группа 1"/>
              <p:cNvGrpSpPr/>
              <p:nvPr/>
            </p:nvGrpSpPr>
            <p:grpSpPr>
              <a:xfrm>
                <a:off x="4000168" y="1061097"/>
                <a:ext cx="3601973" cy="2914963"/>
                <a:chOff x="4070975" y="1124597"/>
                <a:chExt cx="3601973" cy="2914963"/>
              </a:xfrm>
            </p:grpSpPr>
            <p:sp>
              <p:nvSpPr>
                <p:cNvPr id="8" name="Google Shape;312;p18"/>
                <p:cNvSpPr/>
                <p:nvPr/>
              </p:nvSpPr>
              <p:spPr>
                <a:xfrm>
                  <a:off x="4843014" y="2743795"/>
                  <a:ext cx="533203" cy="533246"/>
                </a:xfrm>
                <a:custGeom>
                  <a:avLst/>
                  <a:gdLst/>
                  <a:ahLst/>
                  <a:cxnLst/>
                  <a:rect l="l" t="t" r="r" b="b"/>
                  <a:pathLst>
                    <a:path w="17371" h="17371" extrusionOk="0">
                      <a:moveTo>
                        <a:pt x="11664" y="1"/>
                      </a:moveTo>
                      <a:cubicBezTo>
                        <a:pt x="11687" y="1005"/>
                        <a:pt x="11527" y="1850"/>
                        <a:pt x="11344" y="2649"/>
                      </a:cubicBezTo>
                      <a:cubicBezTo>
                        <a:pt x="11139" y="3425"/>
                        <a:pt x="10865" y="4155"/>
                        <a:pt x="10546" y="4817"/>
                      </a:cubicBezTo>
                      <a:cubicBezTo>
                        <a:pt x="9906" y="6141"/>
                        <a:pt x="9062" y="7282"/>
                        <a:pt x="8035" y="8241"/>
                      </a:cubicBezTo>
                      <a:cubicBezTo>
                        <a:pt x="7053" y="9222"/>
                        <a:pt x="5912" y="10067"/>
                        <a:pt x="4611" y="10752"/>
                      </a:cubicBezTo>
                      <a:cubicBezTo>
                        <a:pt x="3287" y="11414"/>
                        <a:pt x="1872" y="11961"/>
                        <a:pt x="0" y="12076"/>
                      </a:cubicBezTo>
                      <a:lnTo>
                        <a:pt x="5296" y="17371"/>
                      </a:lnTo>
                      <a:cubicBezTo>
                        <a:pt x="5410" y="15499"/>
                        <a:pt x="5958" y="14084"/>
                        <a:pt x="6620" y="12760"/>
                      </a:cubicBezTo>
                      <a:cubicBezTo>
                        <a:pt x="7304" y="11459"/>
                        <a:pt x="8149" y="10318"/>
                        <a:pt x="9130" y="9336"/>
                      </a:cubicBezTo>
                      <a:cubicBezTo>
                        <a:pt x="10089" y="8309"/>
                        <a:pt x="11230" y="7465"/>
                        <a:pt x="12554" y="6826"/>
                      </a:cubicBezTo>
                      <a:cubicBezTo>
                        <a:pt x="13216" y="6506"/>
                        <a:pt x="13947" y="6232"/>
                        <a:pt x="14723" y="6027"/>
                      </a:cubicBezTo>
                      <a:cubicBezTo>
                        <a:pt x="15463" y="5836"/>
                        <a:pt x="16243" y="5705"/>
                        <a:pt x="17153" y="5705"/>
                      </a:cubicBezTo>
                      <a:cubicBezTo>
                        <a:pt x="17225" y="5705"/>
                        <a:pt x="17297" y="5706"/>
                        <a:pt x="17370" y="5707"/>
                      </a:cubicBezTo>
                      <a:lnTo>
                        <a:pt x="11664" y="1"/>
                      </a:lnTo>
                      <a:close/>
                    </a:path>
                  </a:pathLst>
                </a:custGeom>
                <a:solidFill>
                  <a:srgbClr val="D5CBD5"/>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9" name="Google Shape;314;p18"/>
                <p:cNvSpPr/>
                <p:nvPr/>
              </p:nvSpPr>
              <p:spPr>
                <a:xfrm>
                  <a:off x="6351519" y="2743795"/>
                  <a:ext cx="532497" cy="533246"/>
                </a:xfrm>
                <a:custGeom>
                  <a:avLst/>
                  <a:gdLst/>
                  <a:ahLst/>
                  <a:cxnLst/>
                  <a:rect l="l" t="t" r="r" b="b"/>
                  <a:pathLst>
                    <a:path w="17348" h="17371" extrusionOk="0">
                      <a:moveTo>
                        <a:pt x="5707" y="1"/>
                      </a:moveTo>
                      <a:lnTo>
                        <a:pt x="0" y="5707"/>
                      </a:lnTo>
                      <a:cubicBezTo>
                        <a:pt x="73" y="5706"/>
                        <a:pt x="146" y="5705"/>
                        <a:pt x="217" y="5705"/>
                      </a:cubicBezTo>
                      <a:cubicBezTo>
                        <a:pt x="1127" y="5705"/>
                        <a:pt x="1906" y="5836"/>
                        <a:pt x="2625" y="6027"/>
                      </a:cubicBezTo>
                      <a:cubicBezTo>
                        <a:pt x="3424" y="6232"/>
                        <a:pt x="4132" y="6506"/>
                        <a:pt x="4793" y="6826"/>
                      </a:cubicBezTo>
                      <a:cubicBezTo>
                        <a:pt x="6140" y="7465"/>
                        <a:pt x="7281" y="8309"/>
                        <a:pt x="8240" y="9336"/>
                      </a:cubicBezTo>
                      <a:cubicBezTo>
                        <a:pt x="9222" y="10318"/>
                        <a:pt x="10066" y="11459"/>
                        <a:pt x="10751" y="12760"/>
                      </a:cubicBezTo>
                      <a:cubicBezTo>
                        <a:pt x="11390" y="14084"/>
                        <a:pt x="11961" y="15499"/>
                        <a:pt x="12075" y="17371"/>
                      </a:cubicBezTo>
                      <a:lnTo>
                        <a:pt x="17347" y="12076"/>
                      </a:lnTo>
                      <a:cubicBezTo>
                        <a:pt x="15499" y="11961"/>
                        <a:pt x="14083" y="11414"/>
                        <a:pt x="12760" y="10752"/>
                      </a:cubicBezTo>
                      <a:cubicBezTo>
                        <a:pt x="11458" y="10067"/>
                        <a:pt x="10317" y="9222"/>
                        <a:pt x="9313" y="8241"/>
                      </a:cubicBezTo>
                      <a:cubicBezTo>
                        <a:pt x="8309" y="7282"/>
                        <a:pt x="7464" y="6141"/>
                        <a:pt x="6825" y="4817"/>
                      </a:cubicBezTo>
                      <a:cubicBezTo>
                        <a:pt x="6483" y="4155"/>
                        <a:pt x="6231" y="3425"/>
                        <a:pt x="6026" y="2649"/>
                      </a:cubicBezTo>
                      <a:cubicBezTo>
                        <a:pt x="5821" y="1850"/>
                        <a:pt x="5684" y="1005"/>
                        <a:pt x="5707" y="1"/>
                      </a:cubicBezTo>
                      <a:close/>
                    </a:path>
                  </a:pathLst>
                </a:custGeom>
                <a:solidFill>
                  <a:srgbClr val="D5CBD5"/>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10" name="Google Shape;317;p18"/>
                <p:cNvSpPr/>
                <p:nvPr/>
              </p:nvSpPr>
              <p:spPr>
                <a:xfrm>
                  <a:off x="4944588" y="1124597"/>
                  <a:ext cx="922753" cy="2076164"/>
                </a:xfrm>
                <a:custGeom>
                  <a:avLst/>
                  <a:gdLst/>
                  <a:ahLst/>
                  <a:cxnLst/>
                  <a:rect l="l" t="t" r="r" b="b"/>
                  <a:pathLst>
                    <a:path w="30062" h="67633" extrusionOk="0">
                      <a:moveTo>
                        <a:pt x="27209" y="754"/>
                      </a:moveTo>
                      <a:lnTo>
                        <a:pt x="2854" y="14814"/>
                      </a:lnTo>
                      <a:cubicBezTo>
                        <a:pt x="1097" y="15841"/>
                        <a:pt x="1" y="17713"/>
                        <a:pt x="1" y="19745"/>
                      </a:cubicBezTo>
                      <a:lnTo>
                        <a:pt x="1" y="19745"/>
                      </a:lnTo>
                      <a:lnTo>
                        <a:pt x="1" y="47888"/>
                      </a:lnTo>
                      <a:cubicBezTo>
                        <a:pt x="1" y="49920"/>
                        <a:pt x="1097" y="51791"/>
                        <a:pt x="2854" y="52796"/>
                      </a:cubicBezTo>
                      <a:lnTo>
                        <a:pt x="2854" y="52796"/>
                      </a:lnTo>
                      <a:lnTo>
                        <a:pt x="27209" y="66879"/>
                      </a:lnTo>
                      <a:cubicBezTo>
                        <a:pt x="28099" y="67381"/>
                        <a:pt x="29080" y="67632"/>
                        <a:pt x="30062" y="67632"/>
                      </a:cubicBezTo>
                      <a:lnTo>
                        <a:pt x="30062" y="67632"/>
                      </a:lnTo>
                      <a:lnTo>
                        <a:pt x="30062" y="1"/>
                      </a:lnTo>
                      <a:cubicBezTo>
                        <a:pt x="29080" y="1"/>
                        <a:pt x="28099" y="252"/>
                        <a:pt x="27209" y="754"/>
                      </a:cubicBezTo>
                    </a:path>
                  </a:pathLst>
                </a:custGeom>
                <a:solidFill>
                  <a:schemeClr val="accent1">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 name="Google Shape;318;p18"/>
                <p:cNvSpPr/>
                <p:nvPr/>
              </p:nvSpPr>
              <p:spPr>
                <a:xfrm>
                  <a:off x="5867347" y="1124597"/>
                  <a:ext cx="922047" cy="2076164"/>
                </a:xfrm>
                <a:custGeom>
                  <a:avLst/>
                  <a:gdLst/>
                  <a:ahLst/>
                  <a:cxnLst/>
                  <a:rect l="l" t="t" r="r" b="b"/>
                  <a:pathLst>
                    <a:path w="30039" h="67633" extrusionOk="0">
                      <a:moveTo>
                        <a:pt x="1" y="1"/>
                      </a:moveTo>
                      <a:lnTo>
                        <a:pt x="1" y="67632"/>
                      </a:lnTo>
                      <a:cubicBezTo>
                        <a:pt x="982" y="67632"/>
                        <a:pt x="1964" y="67381"/>
                        <a:pt x="2831" y="66879"/>
                      </a:cubicBezTo>
                      <a:lnTo>
                        <a:pt x="27209" y="52796"/>
                      </a:lnTo>
                      <a:cubicBezTo>
                        <a:pt x="28966" y="51791"/>
                        <a:pt x="30039" y="49920"/>
                        <a:pt x="30039" y="47888"/>
                      </a:cubicBezTo>
                      <a:lnTo>
                        <a:pt x="30039" y="19745"/>
                      </a:lnTo>
                      <a:cubicBezTo>
                        <a:pt x="30039" y="17713"/>
                        <a:pt x="28966" y="15841"/>
                        <a:pt x="27209" y="14814"/>
                      </a:cubicBezTo>
                      <a:lnTo>
                        <a:pt x="2831" y="754"/>
                      </a:lnTo>
                      <a:cubicBezTo>
                        <a:pt x="1964" y="252"/>
                        <a:pt x="982" y="1"/>
                        <a:pt x="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320;p18"/>
                <p:cNvSpPr/>
                <p:nvPr/>
              </p:nvSpPr>
              <p:spPr>
                <a:xfrm>
                  <a:off x="5208806" y="1401995"/>
                  <a:ext cx="1357824" cy="1521368"/>
                </a:xfrm>
                <a:custGeom>
                  <a:avLst/>
                  <a:gdLst/>
                  <a:ahLst/>
                  <a:cxnLst/>
                  <a:rect l="l" t="t" r="r" b="b"/>
                  <a:pathLst>
                    <a:path w="44236" h="49560" extrusionOk="0">
                      <a:moveTo>
                        <a:pt x="22118" y="1"/>
                      </a:moveTo>
                      <a:cubicBezTo>
                        <a:pt x="21251" y="1"/>
                        <a:pt x="20383" y="229"/>
                        <a:pt x="19630" y="663"/>
                      </a:cubicBezTo>
                      <a:lnTo>
                        <a:pt x="2488" y="10569"/>
                      </a:lnTo>
                      <a:cubicBezTo>
                        <a:pt x="936" y="11459"/>
                        <a:pt x="0" y="13102"/>
                        <a:pt x="0" y="14883"/>
                      </a:cubicBezTo>
                      <a:lnTo>
                        <a:pt x="0" y="34672"/>
                      </a:lnTo>
                      <a:cubicBezTo>
                        <a:pt x="0" y="36453"/>
                        <a:pt x="936" y="38096"/>
                        <a:pt x="2488" y="38986"/>
                      </a:cubicBezTo>
                      <a:lnTo>
                        <a:pt x="19630" y="48892"/>
                      </a:lnTo>
                      <a:cubicBezTo>
                        <a:pt x="20395" y="49337"/>
                        <a:pt x="21256" y="49560"/>
                        <a:pt x="22118" y="49560"/>
                      </a:cubicBezTo>
                      <a:cubicBezTo>
                        <a:pt x="22980" y="49560"/>
                        <a:pt x="23841" y="49337"/>
                        <a:pt x="24606" y="48892"/>
                      </a:cubicBezTo>
                      <a:lnTo>
                        <a:pt x="41748" y="38986"/>
                      </a:lnTo>
                      <a:cubicBezTo>
                        <a:pt x="43300" y="38096"/>
                        <a:pt x="44236" y="36453"/>
                        <a:pt x="44236" y="34672"/>
                      </a:cubicBezTo>
                      <a:lnTo>
                        <a:pt x="44236" y="14883"/>
                      </a:lnTo>
                      <a:cubicBezTo>
                        <a:pt x="44236" y="13102"/>
                        <a:pt x="43300" y="11459"/>
                        <a:pt x="41748" y="10569"/>
                      </a:cubicBezTo>
                      <a:lnTo>
                        <a:pt x="24606" y="663"/>
                      </a:lnTo>
                      <a:cubicBezTo>
                        <a:pt x="23830" y="229"/>
                        <a:pt x="22985" y="1"/>
                        <a:pt x="22118" y="1"/>
                      </a:cubicBezTo>
                      <a:close/>
                    </a:path>
                  </a:pathLst>
                </a:custGeom>
                <a:solidFill>
                  <a:schemeClr val="bg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13" name="Google Shape;347;p18"/>
                <p:cNvSpPr/>
                <p:nvPr/>
              </p:nvSpPr>
              <p:spPr>
                <a:xfrm>
                  <a:off x="4070975" y="3010418"/>
                  <a:ext cx="1026261" cy="1026346"/>
                </a:xfrm>
                <a:custGeom>
                  <a:avLst/>
                  <a:gdLst/>
                  <a:ahLst/>
                  <a:cxnLst/>
                  <a:rect l="l" t="t" r="r" b="b"/>
                  <a:pathLst>
                    <a:path w="30838" h="30838" extrusionOk="0">
                      <a:moveTo>
                        <a:pt x="1" y="15407"/>
                      </a:moveTo>
                      <a:cubicBezTo>
                        <a:pt x="1" y="23921"/>
                        <a:pt x="6894" y="30837"/>
                        <a:pt x="15408" y="30837"/>
                      </a:cubicBezTo>
                      <a:lnTo>
                        <a:pt x="15408" y="30837"/>
                      </a:lnTo>
                      <a:cubicBezTo>
                        <a:pt x="23922" y="30837"/>
                        <a:pt x="30838" y="23921"/>
                        <a:pt x="30838" y="15407"/>
                      </a:cubicBezTo>
                      <a:lnTo>
                        <a:pt x="30838" y="15407"/>
                      </a:lnTo>
                      <a:cubicBezTo>
                        <a:pt x="30838" y="6894"/>
                        <a:pt x="23922" y="0"/>
                        <a:pt x="15408" y="0"/>
                      </a:cubicBezTo>
                      <a:lnTo>
                        <a:pt x="15408" y="0"/>
                      </a:lnTo>
                      <a:cubicBezTo>
                        <a:pt x="6894" y="0"/>
                        <a:pt x="1" y="6894"/>
                        <a:pt x="1" y="15407"/>
                      </a:cubicBezTo>
                    </a:path>
                  </a:pathLst>
                </a:custGeom>
                <a:solidFill>
                  <a:schemeClr val="accent1">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348;p18"/>
                <p:cNvSpPr/>
                <p:nvPr/>
              </p:nvSpPr>
              <p:spPr>
                <a:xfrm>
                  <a:off x="4167640" y="3107942"/>
                  <a:ext cx="832930" cy="832102"/>
                </a:xfrm>
                <a:custGeom>
                  <a:avLst/>
                  <a:gdLst/>
                  <a:ahLst/>
                  <a:cxnLst/>
                  <a:rect l="l" t="t" r="r" b="b"/>
                  <a:pathLst>
                    <a:path w="20452" h="20430" extrusionOk="0">
                      <a:moveTo>
                        <a:pt x="10226" y="1"/>
                      </a:moveTo>
                      <a:cubicBezTo>
                        <a:pt x="4588" y="1"/>
                        <a:pt x="0" y="4566"/>
                        <a:pt x="0" y="10203"/>
                      </a:cubicBezTo>
                      <a:cubicBezTo>
                        <a:pt x="0" y="15864"/>
                        <a:pt x="4588" y="20429"/>
                        <a:pt x="10226" y="20429"/>
                      </a:cubicBezTo>
                      <a:cubicBezTo>
                        <a:pt x="15886" y="20429"/>
                        <a:pt x="20452" y="15864"/>
                        <a:pt x="20452" y="10203"/>
                      </a:cubicBezTo>
                      <a:cubicBezTo>
                        <a:pt x="20452" y="4566"/>
                        <a:pt x="15886" y="1"/>
                        <a:pt x="10226" y="1"/>
                      </a:cubicBezTo>
                      <a:close/>
                    </a:path>
                  </a:pathLst>
                </a:custGeom>
                <a:solidFill>
                  <a:schemeClr val="bg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15" name="Google Shape;375;p18"/>
                <p:cNvSpPr/>
                <p:nvPr/>
              </p:nvSpPr>
              <p:spPr>
                <a:xfrm>
                  <a:off x="6646687" y="3013214"/>
                  <a:ext cx="1026261" cy="1026346"/>
                </a:xfrm>
                <a:custGeom>
                  <a:avLst/>
                  <a:gdLst/>
                  <a:ahLst/>
                  <a:cxnLst/>
                  <a:rect l="l" t="t" r="r" b="b"/>
                  <a:pathLst>
                    <a:path w="30838" h="30838" extrusionOk="0">
                      <a:moveTo>
                        <a:pt x="0" y="15407"/>
                      </a:moveTo>
                      <a:cubicBezTo>
                        <a:pt x="0" y="23921"/>
                        <a:pt x="6916" y="30837"/>
                        <a:pt x="15430" y="30837"/>
                      </a:cubicBezTo>
                      <a:lnTo>
                        <a:pt x="15430" y="30837"/>
                      </a:lnTo>
                      <a:cubicBezTo>
                        <a:pt x="23944" y="30837"/>
                        <a:pt x="30837" y="23921"/>
                        <a:pt x="30837" y="15407"/>
                      </a:cubicBezTo>
                      <a:lnTo>
                        <a:pt x="30837" y="15407"/>
                      </a:lnTo>
                      <a:cubicBezTo>
                        <a:pt x="30837" y="6894"/>
                        <a:pt x="23944" y="0"/>
                        <a:pt x="15430" y="0"/>
                      </a:cubicBezTo>
                      <a:lnTo>
                        <a:pt x="15430" y="0"/>
                      </a:lnTo>
                      <a:cubicBezTo>
                        <a:pt x="6916" y="0"/>
                        <a:pt x="0" y="6894"/>
                        <a:pt x="0" y="15407"/>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377;p18"/>
                <p:cNvSpPr/>
                <p:nvPr/>
              </p:nvSpPr>
              <p:spPr>
                <a:xfrm>
                  <a:off x="6770077" y="3136616"/>
                  <a:ext cx="779480" cy="779542"/>
                </a:xfrm>
                <a:custGeom>
                  <a:avLst/>
                  <a:gdLst/>
                  <a:ahLst/>
                  <a:cxnLst/>
                  <a:rect l="l" t="t" r="r" b="b"/>
                  <a:pathLst>
                    <a:path w="19060" h="19060" extrusionOk="0">
                      <a:moveTo>
                        <a:pt x="9519" y="0"/>
                      </a:moveTo>
                      <a:cubicBezTo>
                        <a:pt x="4269" y="0"/>
                        <a:pt x="1" y="4269"/>
                        <a:pt x="1" y="9518"/>
                      </a:cubicBezTo>
                      <a:cubicBezTo>
                        <a:pt x="1" y="14791"/>
                        <a:pt x="4269" y="19059"/>
                        <a:pt x="9519" y="19059"/>
                      </a:cubicBezTo>
                      <a:cubicBezTo>
                        <a:pt x="14791" y="19059"/>
                        <a:pt x="19060" y="14791"/>
                        <a:pt x="19060" y="9518"/>
                      </a:cubicBezTo>
                      <a:cubicBezTo>
                        <a:pt x="19060" y="4269"/>
                        <a:pt x="14791" y="0"/>
                        <a:pt x="9519" y="0"/>
                      </a:cubicBezTo>
                      <a:close/>
                    </a:path>
                  </a:pathLst>
                </a:custGeom>
                <a:solidFill>
                  <a:schemeClr val="bg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grpSp>
          <p:grpSp>
            <p:nvGrpSpPr>
              <p:cNvPr id="27" name="Google Shape;14306;p63"/>
              <p:cNvGrpSpPr/>
              <p:nvPr/>
            </p:nvGrpSpPr>
            <p:grpSpPr>
              <a:xfrm>
                <a:off x="4296839" y="3175361"/>
                <a:ext cx="448406" cy="598703"/>
                <a:chOff x="903530" y="3806125"/>
                <a:chExt cx="264550" cy="353222"/>
              </a:xfrm>
              <a:solidFill>
                <a:schemeClr val="accent1">
                  <a:lumMod val="75000"/>
                </a:schemeClr>
              </a:solidFill>
            </p:grpSpPr>
            <p:sp>
              <p:nvSpPr>
                <p:cNvPr id="28" name="Google Shape;14307;p63"/>
                <p:cNvSpPr/>
                <p:nvPr/>
              </p:nvSpPr>
              <p:spPr>
                <a:xfrm>
                  <a:off x="926637" y="3839321"/>
                  <a:ext cx="173237" cy="162002"/>
                </a:xfrm>
                <a:custGeom>
                  <a:avLst/>
                  <a:gdLst/>
                  <a:ahLst/>
                  <a:cxnLst/>
                  <a:rect l="l" t="t" r="r" b="b"/>
                  <a:pathLst>
                    <a:path w="5443" h="5090" extrusionOk="0">
                      <a:moveTo>
                        <a:pt x="3418" y="1"/>
                      </a:moveTo>
                      <a:cubicBezTo>
                        <a:pt x="2623" y="1"/>
                        <a:pt x="1831" y="307"/>
                        <a:pt x="1227" y="911"/>
                      </a:cubicBezTo>
                      <a:cubicBezTo>
                        <a:pt x="108" y="2030"/>
                        <a:pt x="1" y="3804"/>
                        <a:pt x="989" y="5030"/>
                      </a:cubicBezTo>
                      <a:cubicBezTo>
                        <a:pt x="1013" y="5078"/>
                        <a:pt x="1061" y="5090"/>
                        <a:pt x="1120" y="5090"/>
                      </a:cubicBezTo>
                      <a:cubicBezTo>
                        <a:pt x="1156" y="5090"/>
                        <a:pt x="1192" y="5078"/>
                        <a:pt x="1227" y="5066"/>
                      </a:cubicBezTo>
                      <a:cubicBezTo>
                        <a:pt x="1299" y="5006"/>
                        <a:pt x="1311" y="4899"/>
                        <a:pt x="1251" y="4840"/>
                      </a:cubicBezTo>
                      <a:cubicBezTo>
                        <a:pt x="382" y="3744"/>
                        <a:pt x="477" y="2149"/>
                        <a:pt x="1477" y="1149"/>
                      </a:cubicBezTo>
                      <a:cubicBezTo>
                        <a:pt x="2019" y="607"/>
                        <a:pt x="2735" y="334"/>
                        <a:pt x="3452" y="334"/>
                      </a:cubicBezTo>
                      <a:cubicBezTo>
                        <a:pt x="4059" y="334"/>
                        <a:pt x="4666" y="530"/>
                        <a:pt x="5168" y="923"/>
                      </a:cubicBezTo>
                      <a:cubicBezTo>
                        <a:pt x="5199" y="948"/>
                        <a:pt x="5237" y="961"/>
                        <a:pt x="5273" y="961"/>
                      </a:cubicBezTo>
                      <a:cubicBezTo>
                        <a:pt x="5321" y="961"/>
                        <a:pt x="5367" y="939"/>
                        <a:pt x="5394" y="899"/>
                      </a:cubicBezTo>
                      <a:cubicBezTo>
                        <a:pt x="5442" y="827"/>
                        <a:pt x="5418" y="720"/>
                        <a:pt x="5347" y="672"/>
                      </a:cubicBezTo>
                      <a:cubicBezTo>
                        <a:pt x="4777" y="223"/>
                        <a:pt x="4096" y="1"/>
                        <a:pt x="3418" y="1"/>
                      </a:cubicBezTo>
                      <a:close/>
                    </a:path>
                  </a:pathLst>
                </a:custGeom>
                <a:grpFill/>
                <a:ln>
                  <a:noFill/>
                </a:ln>
              </p:spPr>
              <p:txBody>
                <a:bodyPr spcFirstLastPara="1" wrap="square" lIns="91425" tIns="91425" rIns="91425" bIns="91425" anchor="ctr" anchorCtr="0">
                  <a:noAutofit/>
                </a:bodyPr>
                <a:lstStyle/>
                <a:p>
                  <a:endParaRPr sz="1800" dirty="0"/>
                </a:p>
              </p:txBody>
            </p:sp>
            <p:sp>
              <p:nvSpPr>
                <p:cNvPr id="29" name="Google Shape;14308;p63"/>
                <p:cNvSpPr/>
                <p:nvPr/>
              </p:nvSpPr>
              <p:spPr>
                <a:xfrm>
                  <a:off x="903530" y="3806125"/>
                  <a:ext cx="264550" cy="353222"/>
                </a:xfrm>
                <a:custGeom>
                  <a:avLst/>
                  <a:gdLst/>
                  <a:ahLst/>
                  <a:cxnLst/>
                  <a:rect l="l" t="t" r="r" b="b"/>
                  <a:pathLst>
                    <a:path w="8312" h="11098" extrusionOk="0">
                      <a:moveTo>
                        <a:pt x="4144" y="322"/>
                      </a:moveTo>
                      <a:cubicBezTo>
                        <a:pt x="6251" y="322"/>
                        <a:pt x="7966" y="2025"/>
                        <a:pt x="7966" y="4144"/>
                      </a:cubicBezTo>
                      <a:cubicBezTo>
                        <a:pt x="7978" y="5085"/>
                        <a:pt x="7775" y="6002"/>
                        <a:pt x="7371" y="6895"/>
                      </a:cubicBezTo>
                      <a:cubicBezTo>
                        <a:pt x="7037" y="7609"/>
                        <a:pt x="6597" y="8323"/>
                        <a:pt x="6025" y="8978"/>
                      </a:cubicBezTo>
                      <a:cubicBezTo>
                        <a:pt x="5228" y="9919"/>
                        <a:pt x="4418" y="10526"/>
                        <a:pt x="4156" y="10717"/>
                      </a:cubicBezTo>
                      <a:cubicBezTo>
                        <a:pt x="3882" y="10538"/>
                        <a:pt x="3084" y="9931"/>
                        <a:pt x="2275" y="8990"/>
                      </a:cubicBezTo>
                      <a:cubicBezTo>
                        <a:pt x="1715" y="8323"/>
                        <a:pt x="1251" y="7621"/>
                        <a:pt x="929" y="6895"/>
                      </a:cubicBezTo>
                      <a:cubicBezTo>
                        <a:pt x="525" y="6002"/>
                        <a:pt x="310" y="5085"/>
                        <a:pt x="310" y="4144"/>
                      </a:cubicBezTo>
                      <a:cubicBezTo>
                        <a:pt x="310" y="2025"/>
                        <a:pt x="2025" y="322"/>
                        <a:pt x="4144" y="322"/>
                      </a:cubicBezTo>
                      <a:close/>
                      <a:moveTo>
                        <a:pt x="4156" y="1"/>
                      </a:moveTo>
                      <a:cubicBezTo>
                        <a:pt x="1858" y="1"/>
                        <a:pt x="1" y="1870"/>
                        <a:pt x="1" y="4156"/>
                      </a:cubicBezTo>
                      <a:cubicBezTo>
                        <a:pt x="1" y="5121"/>
                        <a:pt x="215" y="6097"/>
                        <a:pt x="644" y="7049"/>
                      </a:cubicBezTo>
                      <a:cubicBezTo>
                        <a:pt x="989" y="7788"/>
                        <a:pt x="1441" y="8514"/>
                        <a:pt x="2037" y="9216"/>
                      </a:cubicBezTo>
                      <a:cubicBezTo>
                        <a:pt x="3037" y="10395"/>
                        <a:pt x="4037" y="11050"/>
                        <a:pt x="4061" y="11062"/>
                      </a:cubicBezTo>
                      <a:cubicBezTo>
                        <a:pt x="4096" y="11074"/>
                        <a:pt x="4120" y="11098"/>
                        <a:pt x="4156" y="11098"/>
                      </a:cubicBezTo>
                      <a:cubicBezTo>
                        <a:pt x="4180" y="11098"/>
                        <a:pt x="4215" y="11074"/>
                        <a:pt x="4239" y="11062"/>
                      </a:cubicBezTo>
                      <a:cubicBezTo>
                        <a:pt x="4287" y="11038"/>
                        <a:pt x="5275" y="10395"/>
                        <a:pt x="6263" y="9216"/>
                      </a:cubicBezTo>
                      <a:cubicBezTo>
                        <a:pt x="6859" y="8538"/>
                        <a:pt x="7323" y="7800"/>
                        <a:pt x="7668" y="7049"/>
                      </a:cubicBezTo>
                      <a:cubicBezTo>
                        <a:pt x="8085" y="6109"/>
                        <a:pt x="8311" y="5144"/>
                        <a:pt x="8311" y="4156"/>
                      </a:cubicBezTo>
                      <a:cubicBezTo>
                        <a:pt x="8311" y="1870"/>
                        <a:pt x="6442" y="1"/>
                        <a:pt x="4156"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0" name="Google Shape;14309;p63"/>
                <p:cNvSpPr/>
                <p:nvPr/>
              </p:nvSpPr>
              <p:spPr>
                <a:xfrm>
                  <a:off x="1008879" y="3904059"/>
                  <a:ext cx="54966" cy="18460"/>
                </a:xfrm>
                <a:custGeom>
                  <a:avLst/>
                  <a:gdLst/>
                  <a:ahLst/>
                  <a:cxnLst/>
                  <a:rect l="l" t="t" r="r" b="b"/>
                  <a:pathLst>
                    <a:path w="1727" h="580" extrusionOk="0">
                      <a:moveTo>
                        <a:pt x="648" y="1"/>
                      </a:moveTo>
                      <a:cubicBezTo>
                        <a:pt x="492" y="1"/>
                        <a:pt x="319" y="16"/>
                        <a:pt x="132" y="55"/>
                      </a:cubicBezTo>
                      <a:cubicBezTo>
                        <a:pt x="60" y="67"/>
                        <a:pt x="1" y="127"/>
                        <a:pt x="1" y="222"/>
                      </a:cubicBezTo>
                      <a:lnTo>
                        <a:pt x="1" y="401"/>
                      </a:lnTo>
                      <a:cubicBezTo>
                        <a:pt x="1" y="484"/>
                        <a:pt x="72" y="555"/>
                        <a:pt x="155" y="555"/>
                      </a:cubicBezTo>
                      <a:cubicBezTo>
                        <a:pt x="251" y="555"/>
                        <a:pt x="322" y="484"/>
                        <a:pt x="322" y="401"/>
                      </a:cubicBezTo>
                      <a:lnTo>
                        <a:pt x="322" y="365"/>
                      </a:lnTo>
                      <a:cubicBezTo>
                        <a:pt x="434" y="350"/>
                        <a:pt x="539" y="343"/>
                        <a:pt x="636" y="343"/>
                      </a:cubicBezTo>
                      <a:cubicBezTo>
                        <a:pt x="841" y="343"/>
                        <a:pt x="1011" y="372"/>
                        <a:pt x="1132" y="413"/>
                      </a:cubicBezTo>
                      <a:cubicBezTo>
                        <a:pt x="1334" y="472"/>
                        <a:pt x="1453" y="543"/>
                        <a:pt x="1465" y="543"/>
                      </a:cubicBezTo>
                      <a:cubicBezTo>
                        <a:pt x="1501" y="555"/>
                        <a:pt x="1525" y="579"/>
                        <a:pt x="1560" y="579"/>
                      </a:cubicBezTo>
                      <a:cubicBezTo>
                        <a:pt x="1620" y="579"/>
                        <a:pt x="1667" y="543"/>
                        <a:pt x="1691" y="496"/>
                      </a:cubicBezTo>
                      <a:cubicBezTo>
                        <a:pt x="1727" y="401"/>
                        <a:pt x="1703" y="305"/>
                        <a:pt x="1632" y="246"/>
                      </a:cubicBezTo>
                      <a:cubicBezTo>
                        <a:pt x="1613" y="236"/>
                        <a:pt x="1255" y="1"/>
                        <a:pt x="648"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1" name="Google Shape;14310;p63"/>
                <p:cNvSpPr/>
                <p:nvPr/>
              </p:nvSpPr>
              <p:spPr>
                <a:xfrm>
                  <a:off x="972118" y="3872072"/>
                  <a:ext cx="172473" cy="164866"/>
                </a:xfrm>
                <a:custGeom>
                  <a:avLst/>
                  <a:gdLst/>
                  <a:ahLst/>
                  <a:cxnLst/>
                  <a:rect l="l" t="t" r="r" b="b"/>
                  <a:pathLst>
                    <a:path w="5419" h="5180" extrusionOk="0">
                      <a:moveTo>
                        <a:pt x="3239" y="346"/>
                      </a:moveTo>
                      <a:lnTo>
                        <a:pt x="3239" y="1144"/>
                      </a:lnTo>
                      <a:cubicBezTo>
                        <a:pt x="3239" y="1287"/>
                        <a:pt x="3203" y="1418"/>
                        <a:pt x="3144" y="1537"/>
                      </a:cubicBezTo>
                      <a:lnTo>
                        <a:pt x="3084" y="1668"/>
                      </a:lnTo>
                      <a:cubicBezTo>
                        <a:pt x="3073" y="1703"/>
                        <a:pt x="3073" y="1715"/>
                        <a:pt x="3073" y="1739"/>
                      </a:cubicBezTo>
                      <a:lnTo>
                        <a:pt x="3073" y="2084"/>
                      </a:lnTo>
                      <a:cubicBezTo>
                        <a:pt x="3073" y="2370"/>
                        <a:pt x="2953" y="2632"/>
                        <a:pt x="2763" y="2846"/>
                      </a:cubicBezTo>
                      <a:cubicBezTo>
                        <a:pt x="2558" y="3028"/>
                        <a:pt x="2311" y="3145"/>
                        <a:pt x="2040" y="3145"/>
                      </a:cubicBezTo>
                      <a:cubicBezTo>
                        <a:pt x="2027" y="3145"/>
                        <a:pt x="2014" y="3144"/>
                        <a:pt x="2001" y="3144"/>
                      </a:cubicBezTo>
                      <a:cubicBezTo>
                        <a:pt x="1406" y="3108"/>
                        <a:pt x="941" y="2620"/>
                        <a:pt x="941" y="2037"/>
                      </a:cubicBezTo>
                      <a:lnTo>
                        <a:pt x="941" y="1739"/>
                      </a:lnTo>
                      <a:cubicBezTo>
                        <a:pt x="941" y="1715"/>
                        <a:pt x="941" y="1703"/>
                        <a:pt x="929" y="1668"/>
                      </a:cubicBezTo>
                      <a:lnTo>
                        <a:pt x="870" y="1537"/>
                      </a:lnTo>
                      <a:cubicBezTo>
                        <a:pt x="810" y="1418"/>
                        <a:pt x="775" y="1287"/>
                        <a:pt x="775" y="1144"/>
                      </a:cubicBezTo>
                      <a:cubicBezTo>
                        <a:pt x="775" y="703"/>
                        <a:pt x="1132" y="346"/>
                        <a:pt x="1584" y="346"/>
                      </a:cubicBezTo>
                      <a:close/>
                      <a:moveTo>
                        <a:pt x="1465" y="3346"/>
                      </a:moveTo>
                      <a:cubicBezTo>
                        <a:pt x="1608" y="3406"/>
                        <a:pt x="1775" y="3453"/>
                        <a:pt x="1953" y="3465"/>
                      </a:cubicBezTo>
                      <a:lnTo>
                        <a:pt x="2001" y="3465"/>
                      </a:lnTo>
                      <a:cubicBezTo>
                        <a:pt x="2180" y="3465"/>
                        <a:pt x="2370" y="3442"/>
                        <a:pt x="2537" y="3370"/>
                      </a:cubicBezTo>
                      <a:lnTo>
                        <a:pt x="2537" y="3584"/>
                      </a:lnTo>
                      <a:cubicBezTo>
                        <a:pt x="2537" y="3632"/>
                        <a:pt x="2549" y="3692"/>
                        <a:pt x="2549" y="3739"/>
                      </a:cubicBezTo>
                      <a:lnTo>
                        <a:pt x="2001" y="4156"/>
                      </a:lnTo>
                      <a:lnTo>
                        <a:pt x="1453" y="3727"/>
                      </a:lnTo>
                      <a:cubicBezTo>
                        <a:pt x="1465" y="3680"/>
                        <a:pt x="1465" y="3632"/>
                        <a:pt x="1465" y="3573"/>
                      </a:cubicBezTo>
                      <a:lnTo>
                        <a:pt x="1465" y="3346"/>
                      </a:lnTo>
                      <a:close/>
                      <a:moveTo>
                        <a:pt x="1251" y="3977"/>
                      </a:moveTo>
                      <a:lnTo>
                        <a:pt x="1834" y="4406"/>
                      </a:lnTo>
                      <a:lnTo>
                        <a:pt x="1834" y="4870"/>
                      </a:lnTo>
                      <a:cubicBezTo>
                        <a:pt x="1334" y="4835"/>
                        <a:pt x="822" y="4680"/>
                        <a:pt x="394" y="4358"/>
                      </a:cubicBezTo>
                      <a:cubicBezTo>
                        <a:pt x="417" y="4335"/>
                        <a:pt x="465" y="4299"/>
                        <a:pt x="501" y="4287"/>
                      </a:cubicBezTo>
                      <a:lnTo>
                        <a:pt x="1132" y="4049"/>
                      </a:lnTo>
                      <a:cubicBezTo>
                        <a:pt x="1179" y="4037"/>
                        <a:pt x="1227" y="4001"/>
                        <a:pt x="1251" y="3977"/>
                      </a:cubicBezTo>
                      <a:close/>
                      <a:moveTo>
                        <a:pt x="2739" y="3989"/>
                      </a:moveTo>
                      <a:cubicBezTo>
                        <a:pt x="2787" y="4025"/>
                        <a:pt x="2822" y="4037"/>
                        <a:pt x="2858" y="4061"/>
                      </a:cubicBezTo>
                      <a:lnTo>
                        <a:pt x="3632" y="4346"/>
                      </a:lnTo>
                      <a:cubicBezTo>
                        <a:pt x="3192" y="4656"/>
                        <a:pt x="2680" y="4835"/>
                        <a:pt x="2168" y="4870"/>
                      </a:cubicBezTo>
                      <a:lnTo>
                        <a:pt x="2168" y="4418"/>
                      </a:lnTo>
                      <a:lnTo>
                        <a:pt x="2739" y="3989"/>
                      </a:lnTo>
                      <a:close/>
                      <a:moveTo>
                        <a:pt x="1596" y="1"/>
                      </a:moveTo>
                      <a:cubicBezTo>
                        <a:pt x="977" y="1"/>
                        <a:pt x="465" y="501"/>
                        <a:pt x="465" y="1132"/>
                      </a:cubicBezTo>
                      <a:cubicBezTo>
                        <a:pt x="465" y="1310"/>
                        <a:pt x="513" y="1501"/>
                        <a:pt x="596" y="1668"/>
                      </a:cubicBezTo>
                      <a:lnTo>
                        <a:pt x="644" y="1751"/>
                      </a:lnTo>
                      <a:lnTo>
                        <a:pt x="644" y="2013"/>
                      </a:lnTo>
                      <a:cubicBezTo>
                        <a:pt x="644" y="2453"/>
                        <a:pt x="858" y="2858"/>
                        <a:pt x="1168" y="3120"/>
                      </a:cubicBezTo>
                      <a:lnTo>
                        <a:pt x="1168" y="3561"/>
                      </a:lnTo>
                      <a:cubicBezTo>
                        <a:pt x="1168" y="3632"/>
                        <a:pt x="1120" y="3704"/>
                        <a:pt x="1048" y="3739"/>
                      </a:cubicBezTo>
                      <a:lnTo>
                        <a:pt x="406" y="3977"/>
                      </a:lnTo>
                      <a:cubicBezTo>
                        <a:pt x="239" y="4037"/>
                        <a:pt x="108" y="4168"/>
                        <a:pt x="36" y="4311"/>
                      </a:cubicBezTo>
                      <a:cubicBezTo>
                        <a:pt x="1" y="4394"/>
                        <a:pt x="25" y="4466"/>
                        <a:pt x="84" y="4513"/>
                      </a:cubicBezTo>
                      <a:cubicBezTo>
                        <a:pt x="644" y="4954"/>
                        <a:pt x="1334" y="5180"/>
                        <a:pt x="2001" y="5180"/>
                      </a:cubicBezTo>
                      <a:cubicBezTo>
                        <a:pt x="2799" y="5180"/>
                        <a:pt x="3596" y="4870"/>
                        <a:pt x="4204" y="4275"/>
                      </a:cubicBezTo>
                      <a:cubicBezTo>
                        <a:pt x="5323" y="3168"/>
                        <a:pt x="5418" y="1406"/>
                        <a:pt x="4442" y="167"/>
                      </a:cubicBezTo>
                      <a:cubicBezTo>
                        <a:pt x="4405" y="124"/>
                        <a:pt x="4351" y="98"/>
                        <a:pt x="4301" y="98"/>
                      </a:cubicBezTo>
                      <a:cubicBezTo>
                        <a:pt x="4269" y="98"/>
                        <a:pt x="4239" y="108"/>
                        <a:pt x="4216" y="132"/>
                      </a:cubicBezTo>
                      <a:cubicBezTo>
                        <a:pt x="4144" y="191"/>
                        <a:pt x="4132" y="298"/>
                        <a:pt x="4192" y="358"/>
                      </a:cubicBezTo>
                      <a:cubicBezTo>
                        <a:pt x="5061" y="1465"/>
                        <a:pt x="4966" y="3049"/>
                        <a:pt x="3965" y="4049"/>
                      </a:cubicBezTo>
                      <a:lnTo>
                        <a:pt x="3906" y="4108"/>
                      </a:lnTo>
                      <a:cubicBezTo>
                        <a:pt x="3870" y="4096"/>
                        <a:pt x="3835" y="4061"/>
                        <a:pt x="3799" y="4049"/>
                      </a:cubicBezTo>
                      <a:lnTo>
                        <a:pt x="2977" y="3739"/>
                      </a:lnTo>
                      <a:cubicBezTo>
                        <a:pt x="2906" y="3704"/>
                        <a:pt x="2858" y="3644"/>
                        <a:pt x="2858" y="3561"/>
                      </a:cubicBezTo>
                      <a:lnTo>
                        <a:pt x="2858" y="3144"/>
                      </a:lnTo>
                      <a:cubicBezTo>
                        <a:pt x="2894" y="3108"/>
                        <a:pt x="2942" y="3084"/>
                        <a:pt x="2965" y="3049"/>
                      </a:cubicBezTo>
                      <a:cubicBezTo>
                        <a:pt x="3239" y="2787"/>
                        <a:pt x="3382" y="2441"/>
                        <a:pt x="3382" y="2072"/>
                      </a:cubicBezTo>
                      <a:lnTo>
                        <a:pt x="3382" y="1751"/>
                      </a:lnTo>
                      <a:lnTo>
                        <a:pt x="3430" y="1668"/>
                      </a:lnTo>
                      <a:cubicBezTo>
                        <a:pt x="3513" y="1501"/>
                        <a:pt x="3561" y="1310"/>
                        <a:pt x="3561" y="1132"/>
                      </a:cubicBezTo>
                      <a:lnTo>
                        <a:pt x="3561" y="167"/>
                      </a:lnTo>
                      <a:cubicBezTo>
                        <a:pt x="3561" y="72"/>
                        <a:pt x="3489" y="1"/>
                        <a:pt x="3394" y="1"/>
                      </a:cubicBezTo>
                      <a:close/>
                    </a:path>
                  </a:pathLst>
                </a:custGeom>
                <a:grpFill/>
                <a:ln>
                  <a:noFill/>
                </a:ln>
              </p:spPr>
              <p:txBody>
                <a:bodyPr spcFirstLastPara="1" wrap="square" lIns="91425" tIns="91425" rIns="91425" bIns="91425" anchor="ctr" anchorCtr="0">
                  <a:noAutofit/>
                </a:bodyPr>
                <a:lstStyle/>
                <a:p>
                  <a:endParaRPr sz="1800" dirty="0"/>
                </a:p>
              </p:txBody>
            </p:sp>
          </p:grpSp>
          <p:sp>
            <p:nvSpPr>
              <p:cNvPr id="32" name="Google Shape;14205;p63"/>
              <p:cNvSpPr/>
              <p:nvPr/>
            </p:nvSpPr>
            <p:spPr>
              <a:xfrm>
                <a:off x="6853963" y="3214869"/>
                <a:ext cx="456118" cy="455118"/>
              </a:xfrm>
              <a:custGeom>
                <a:avLst/>
                <a:gdLst/>
                <a:ahLst/>
                <a:cxnLst/>
                <a:rect l="l" t="t" r="r" b="b"/>
                <a:pathLst>
                  <a:path w="9574" h="9553" extrusionOk="0">
                    <a:moveTo>
                      <a:pt x="4811" y="290"/>
                    </a:moveTo>
                    <a:lnTo>
                      <a:pt x="8157" y="2230"/>
                    </a:lnTo>
                    <a:lnTo>
                      <a:pt x="7573" y="2230"/>
                    </a:lnTo>
                    <a:lnTo>
                      <a:pt x="4918" y="671"/>
                    </a:lnTo>
                    <a:cubicBezTo>
                      <a:pt x="4876" y="647"/>
                      <a:pt x="4838" y="635"/>
                      <a:pt x="4800" y="635"/>
                    </a:cubicBezTo>
                    <a:cubicBezTo>
                      <a:pt x="4763" y="635"/>
                      <a:pt x="4728" y="647"/>
                      <a:pt x="4692" y="671"/>
                    </a:cubicBezTo>
                    <a:lnTo>
                      <a:pt x="3989" y="1087"/>
                    </a:lnTo>
                    <a:cubicBezTo>
                      <a:pt x="3930" y="1135"/>
                      <a:pt x="3906" y="1206"/>
                      <a:pt x="3942" y="1278"/>
                    </a:cubicBezTo>
                    <a:cubicBezTo>
                      <a:pt x="3974" y="1318"/>
                      <a:pt x="4017" y="1348"/>
                      <a:pt x="4067" y="1348"/>
                    </a:cubicBezTo>
                    <a:cubicBezTo>
                      <a:pt x="4092" y="1348"/>
                      <a:pt x="4117" y="1341"/>
                      <a:pt x="4144" y="1326"/>
                    </a:cubicBezTo>
                    <a:lnTo>
                      <a:pt x="4811" y="933"/>
                    </a:lnTo>
                    <a:lnTo>
                      <a:pt x="7025" y="2230"/>
                    </a:lnTo>
                    <a:lnTo>
                      <a:pt x="2572" y="2230"/>
                    </a:lnTo>
                    <a:lnTo>
                      <a:pt x="3561" y="1671"/>
                    </a:lnTo>
                    <a:cubicBezTo>
                      <a:pt x="3620" y="1623"/>
                      <a:pt x="3644" y="1552"/>
                      <a:pt x="3608" y="1480"/>
                    </a:cubicBezTo>
                    <a:cubicBezTo>
                      <a:pt x="3576" y="1440"/>
                      <a:pt x="3533" y="1411"/>
                      <a:pt x="3483" y="1411"/>
                    </a:cubicBezTo>
                    <a:cubicBezTo>
                      <a:pt x="3459" y="1411"/>
                      <a:pt x="3433" y="1417"/>
                      <a:pt x="3406" y="1433"/>
                    </a:cubicBezTo>
                    <a:lnTo>
                      <a:pt x="2013" y="2254"/>
                    </a:lnTo>
                    <a:lnTo>
                      <a:pt x="1429" y="2254"/>
                    </a:lnTo>
                    <a:lnTo>
                      <a:pt x="4811" y="290"/>
                    </a:lnTo>
                    <a:close/>
                    <a:moveTo>
                      <a:pt x="8621" y="2528"/>
                    </a:moveTo>
                    <a:lnTo>
                      <a:pt x="8621" y="3207"/>
                    </a:lnTo>
                    <a:lnTo>
                      <a:pt x="965" y="3207"/>
                    </a:lnTo>
                    <a:lnTo>
                      <a:pt x="965" y="2528"/>
                    </a:lnTo>
                    <a:close/>
                    <a:moveTo>
                      <a:pt x="2644" y="3469"/>
                    </a:moveTo>
                    <a:cubicBezTo>
                      <a:pt x="2692" y="3469"/>
                      <a:pt x="2727" y="3481"/>
                      <a:pt x="2751" y="3516"/>
                    </a:cubicBezTo>
                    <a:cubicBezTo>
                      <a:pt x="2787" y="3540"/>
                      <a:pt x="2799" y="3576"/>
                      <a:pt x="2799" y="3623"/>
                    </a:cubicBezTo>
                    <a:cubicBezTo>
                      <a:pt x="2799" y="3695"/>
                      <a:pt x="2739" y="3754"/>
                      <a:pt x="2668" y="3754"/>
                    </a:cubicBezTo>
                    <a:cubicBezTo>
                      <a:pt x="2620" y="3754"/>
                      <a:pt x="2596" y="3731"/>
                      <a:pt x="2561" y="3707"/>
                    </a:cubicBezTo>
                    <a:cubicBezTo>
                      <a:pt x="2528" y="3666"/>
                      <a:pt x="2479" y="3648"/>
                      <a:pt x="2432" y="3648"/>
                    </a:cubicBezTo>
                    <a:cubicBezTo>
                      <a:pt x="2410" y="3648"/>
                      <a:pt x="2389" y="3652"/>
                      <a:pt x="2370" y="3659"/>
                    </a:cubicBezTo>
                    <a:cubicBezTo>
                      <a:pt x="2299" y="3695"/>
                      <a:pt x="2251" y="3754"/>
                      <a:pt x="2251" y="3826"/>
                    </a:cubicBezTo>
                    <a:lnTo>
                      <a:pt x="2251" y="7707"/>
                    </a:lnTo>
                    <a:lnTo>
                      <a:pt x="1703" y="7707"/>
                    </a:lnTo>
                    <a:lnTo>
                      <a:pt x="1703" y="3826"/>
                    </a:lnTo>
                    <a:cubicBezTo>
                      <a:pt x="1703" y="3754"/>
                      <a:pt x="1656" y="3683"/>
                      <a:pt x="1584" y="3659"/>
                    </a:cubicBezTo>
                    <a:cubicBezTo>
                      <a:pt x="1568" y="3653"/>
                      <a:pt x="1551" y="3650"/>
                      <a:pt x="1532" y="3650"/>
                    </a:cubicBezTo>
                    <a:cubicBezTo>
                      <a:pt x="1482" y="3650"/>
                      <a:pt x="1425" y="3672"/>
                      <a:pt x="1382" y="3707"/>
                    </a:cubicBezTo>
                    <a:cubicBezTo>
                      <a:pt x="1358" y="3742"/>
                      <a:pt x="1322" y="3754"/>
                      <a:pt x="1287" y="3754"/>
                    </a:cubicBezTo>
                    <a:cubicBezTo>
                      <a:pt x="1239" y="3754"/>
                      <a:pt x="1203" y="3731"/>
                      <a:pt x="1179" y="3707"/>
                    </a:cubicBezTo>
                    <a:cubicBezTo>
                      <a:pt x="1144" y="3683"/>
                      <a:pt x="1132" y="3647"/>
                      <a:pt x="1132" y="3600"/>
                    </a:cubicBezTo>
                    <a:cubicBezTo>
                      <a:pt x="1132" y="3528"/>
                      <a:pt x="1203" y="3469"/>
                      <a:pt x="1287" y="3469"/>
                    </a:cubicBezTo>
                    <a:close/>
                    <a:moveTo>
                      <a:pt x="5537" y="3481"/>
                    </a:moveTo>
                    <a:cubicBezTo>
                      <a:pt x="5573" y="3481"/>
                      <a:pt x="5609" y="3504"/>
                      <a:pt x="5644" y="3528"/>
                    </a:cubicBezTo>
                    <a:cubicBezTo>
                      <a:pt x="5668" y="3564"/>
                      <a:pt x="5692" y="3588"/>
                      <a:pt x="5692" y="3635"/>
                    </a:cubicBezTo>
                    <a:cubicBezTo>
                      <a:pt x="5692" y="3707"/>
                      <a:pt x="5632" y="3766"/>
                      <a:pt x="5549" y="3766"/>
                    </a:cubicBezTo>
                    <a:cubicBezTo>
                      <a:pt x="5513" y="3766"/>
                      <a:pt x="5478" y="3754"/>
                      <a:pt x="5454" y="3719"/>
                    </a:cubicBezTo>
                    <a:cubicBezTo>
                      <a:pt x="5424" y="3681"/>
                      <a:pt x="5376" y="3663"/>
                      <a:pt x="5329" y="3663"/>
                    </a:cubicBezTo>
                    <a:cubicBezTo>
                      <a:pt x="5301" y="3663"/>
                      <a:pt x="5274" y="3670"/>
                      <a:pt x="5251" y="3683"/>
                    </a:cubicBezTo>
                    <a:cubicBezTo>
                      <a:pt x="5180" y="3707"/>
                      <a:pt x="5132" y="3766"/>
                      <a:pt x="5132" y="3838"/>
                    </a:cubicBezTo>
                    <a:lnTo>
                      <a:pt x="5132" y="7731"/>
                    </a:lnTo>
                    <a:lnTo>
                      <a:pt x="4585" y="7731"/>
                    </a:lnTo>
                    <a:lnTo>
                      <a:pt x="4585" y="3838"/>
                    </a:lnTo>
                    <a:cubicBezTo>
                      <a:pt x="4585" y="3766"/>
                      <a:pt x="4537" y="3695"/>
                      <a:pt x="4466" y="3683"/>
                    </a:cubicBezTo>
                    <a:cubicBezTo>
                      <a:pt x="4439" y="3670"/>
                      <a:pt x="4412" y="3663"/>
                      <a:pt x="4386" y="3663"/>
                    </a:cubicBezTo>
                    <a:cubicBezTo>
                      <a:pt x="4344" y="3663"/>
                      <a:pt x="4305" y="3681"/>
                      <a:pt x="4275" y="3719"/>
                    </a:cubicBezTo>
                    <a:cubicBezTo>
                      <a:pt x="4239" y="3754"/>
                      <a:pt x="4216" y="3766"/>
                      <a:pt x="4168" y="3766"/>
                    </a:cubicBezTo>
                    <a:cubicBezTo>
                      <a:pt x="4120" y="3766"/>
                      <a:pt x="4096" y="3754"/>
                      <a:pt x="4061" y="3719"/>
                    </a:cubicBezTo>
                    <a:cubicBezTo>
                      <a:pt x="4037" y="3695"/>
                      <a:pt x="4025" y="3659"/>
                      <a:pt x="4025" y="3623"/>
                    </a:cubicBezTo>
                    <a:cubicBezTo>
                      <a:pt x="4025" y="3540"/>
                      <a:pt x="4096" y="3481"/>
                      <a:pt x="4168" y="3481"/>
                    </a:cubicBezTo>
                    <a:close/>
                    <a:moveTo>
                      <a:pt x="8395" y="3481"/>
                    </a:moveTo>
                    <a:cubicBezTo>
                      <a:pt x="8442" y="3481"/>
                      <a:pt x="8466" y="3492"/>
                      <a:pt x="8502" y="3528"/>
                    </a:cubicBezTo>
                    <a:cubicBezTo>
                      <a:pt x="8526" y="3552"/>
                      <a:pt x="8538" y="3588"/>
                      <a:pt x="8538" y="3635"/>
                    </a:cubicBezTo>
                    <a:cubicBezTo>
                      <a:pt x="8526" y="3695"/>
                      <a:pt x="8466" y="3754"/>
                      <a:pt x="8407" y="3754"/>
                    </a:cubicBezTo>
                    <a:cubicBezTo>
                      <a:pt x="8371" y="3754"/>
                      <a:pt x="8335" y="3742"/>
                      <a:pt x="8311" y="3707"/>
                    </a:cubicBezTo>
                    <a:cubicBezTo>
                      <a:pt x="8279" y="3666"/>
                      <a:pt x="8224" y="3648"/>
                      <a:pt x="8174" y="3648"/>
                    </a:cubicBezTo>
                    <a:cubicBezTo>
                      <a:pt x="8150" y="3648"/>
                      <a:pt x="8128" y="3652"/>
                      <a:pt x="8109" y="3659"/>
                    </a:cubicBezTo>
                    <a:cubicBezTo>
                      <a:pt x="8037" y="3695"/>
                      <a:pt x="7990" y="3754"/>
                      <a:pt x="7990" y="3826"/>
                    </a:cubicBezTo>
                    <a:lnTo>
                      <a:pt x="7990" y="7707"/>
                    </a:lnTo>
                    <a:lnTo>
                      <a:pt x="7442" y="7707"/>
                    </a:lnTo>
                    <a:lnTo>
                      <a:pt x="7442" y="6314"/>
                    </a:lnTo>
                    <a:cubicBezTo>
                      <a:pt x="7442" y="6243"/>
                      <a:pt x="7383" y="6183"/>
                      <a:pt x="7311" y="6183"/>
                    </a:cubicBezTo>
                    <a:cubicBezTo>
                      <a:pt x="7240" y="6183"/>
                      <a:pt x="7180" y="6243"/>
                      <a:pt x="7180" y="6314"/>
                    </a:cubicBezTo>
                    <a:lnTo>
                      <a:pt x="7180" y="7743"/>
                    </a:lnTo>
                    <a:cubicBezTo>
                      <a:pt x="7097" y="7791"/>
                      <a:pt x="7061" y="7862"/>
                      <a:pt x="7061" y="7945"/>
                    </a:cubicBezTo>
                    <a:lnTo>
                      <a:pt x="7061" y="8148"/>
                    </a:lnTo>
                    <a:lnTo>
                      <a:pt x="5549" y="8148"/>
                    </a:lnTo>
                    <a:lnTo>
                      <a:pt x="5549" y="7969"/>
                    </a:lnTo>
                    <a:cubicBezTo>
                      <a:pt x="5549" y="7874"/>
                      <a:pt x="5513" y="7803"/>
                      <a:pt x="5430" y="7755"/>
                    </a:cubicBezTo>
                    <a:lnTo>
                      <a:pt x="5430" y="4016"/>
                    </a:lnTo>
                    <a:cubicBezTo>
                      <a:pt x="5465" y="4034"/>
                      <a:pt x="5500" y="4045"/>
                      <a:pt x="5535" y="4045"/>
                    </a:cubicBezTo>
                    <a:cubicBezTo>
                      <a:pt x="5547" y="4045"/>
                      <a:pt x="5560" y="4043"/>
                      <a:pt x="5573" y="4040"/>
                    </a:cubicBezTo>
                    <a:cubicBezTo>
                      <a:pt x="5787" y="4040"/>
                      <a:pt x="5966" y="3862"/>
                      <a:pt x="5966" y="3635"/>
                    </a:cubicBezTo>
                    <a:cubicBezTo>
                      <a:pt x="5966" y="3576"/>
                      <a:pt x="5966" y="3528"/>
                      <a:pt x="5954" y="3481"/>
                    </a:cubicBezTo>
                    <a:lnTo>
                      <a:pt x="6656" y="3481"/>
                    </a:lnTo>
                    <a:cubicBezTo>
                      <a:pt x="6633" y="3516"/>
                      <a:pt x="6633" y="3564"/>
                      <a:pt x="6621" y="3600"/>
                    </a:cubicBezTo>
                    <a:cubicBezTo>
                      <a:pt x="6621" y="3719"/>
                      <a:pt x="6656" y="3826"/>
                      <a:pt x="6740" y="3921"/>
                    </a:cubicBezTo>
                    <a:cubicBezTo>
                      <a:pt x="6811" y="4004"/>
                      <a:pt x="6942" y="4052"/>
                      <a:pt x="7037" y="4052"/>
                    </a:cubicBezTo>
                    <a:cubicBezTo>
                      <a:pt x="7085" y="4052"/>
                      <a:pt x="7133" y="4028"/>
                      <a:pt x="7168" y="4016"/>
                    </a:cubicBezTo>
                    <a:lnTo>
                      <a:pt x="7168" y="5636"/>
                    </a:lnTo>
                    <a:cubicBezTo>
                      <a:pt x="7168" y="5719"/>
                      <a:pt x="7228" y="5778"/>
                      <a:pt x="7311" y="5778"/>
                    </a:cubicBezTo>
                    <a:cubicBezTo>
                      <a:pt x="7383" y="5778"/>
                      <a:pt x="7442" y="5719"/>
                      <a:pt x="7442" y="5636"/>
                    </a:cubicBezTo>
                    <a:lnTo>
                      <a:pt x="7442" y="3838"/>
                    </a:lnTo>
                    <a:cubicBezTo>
                      <a:pt x="7442" y="3766"/>
                      <a:pt x="7395" y="3695"/>
                      <a:pt x="7323" y="3671"/>
                    </a:cubicBezTo>
                    <a:cubicBezTo>
                      <a:pt x="7301" y="3667"/>
                      <a:pt x="7278" y="3665"/>
                      <a:pt x="7255" y="3665"/>
                    </a:cubicBezTo>
                    <a:cubicBezTo>
                      <a:pt x="7205" y="3665"/>
                      <a:pt x="7157" y="3678"/>
                      <a:pt x="7133" y="3719"/>
                    </a:cubicBezTo>
                    <a:cubicBezTo>
                      <a:pt x="7097" y="3754"/>
                      <a:pt x="7073" y="3766"/>
                      <a:pt x="7025" y="3766"/>
                    </a:cubicBezTo>
                    <a:cubicBezTo>
                      <a:pt x="6978" y="3766"/>
                      <a:pt x="6954" y="3754"/>
                      <a:pt x="6918" y="3719"/>
                    </a:cubicBezTo>
                    <a:cubicBezTo>
                      <a:pt x="6894" y="3695"/>
                      <a:pt x="6871" y="3659"/>
                      <a:pt x="6871" y="3612"/>
                    </a:cubicBezTo>
                    <a:cubicBezTo>
                      <a:pt x="6871" y="3540"/>
                      <a:pt x="6954" y="3481"/>
                      <a:pt x="7025" y="3481"/>
                    </a:cubicBezTo>
                    <a:close/>
                    <a:moveTo>
                      <a:pt x="2382" y="7993"/>
                    </a:moveTo>
                    <a:lnTo>
                      <a:pt x="2382" y="8160"/>
                    </a:lnTo>
                    <a:lnTo>
                      <a:pt x="1572" y="8160"/>
                    </a:lnTo>
                    <a:lnTo>
                      <a:pt x="1572" y="7993"/>
                    </a:lnTo>
                    <a:close/>
                    <a:moveTo>
                      <a:pt x="3751" y="3481"/>
                    </a:moveTo>
                    <a:cubicBezTo>
                      <a:pt x="3739" y="3516"/>
                      <a:pt x="3739" y="3564"/>
                      <a:pt x="3715" y="3600"/>
                    </a:cubicBezTo>
                    <a:cubicBezTo>
                      <a:pt x="3715" y="3719"/>
                      <a:pt x="3751" y="3826"/>
                      <a:pt x="3835" y="3921"/>
                    </a:cubicBezTo>
                    <a:cubicBezTo>
                      <a:pt x="3918" y="4004"/>
                      <a:pt x="4037" y="4052"/>
                      <a:pt x="4132" y="4052"/>
                    </a:cubicBezTo>
                    <a:cubicBezTo>
                      <a:pt x="4180" y="4052"/>
                      <a:pt x="4227" y="4028"/>
                      <a:pt x="4275" y="4016"/>
                    </a:cubicBezTo>
                    <a:lnTo>
                      <a:pt x="4275" y="7755"/>
                    </a:lnTo>
                    <a:cubicBezTo>
                      <a:pt x="4192" y="7803"/>
                      <a:pt x="4156" y="7874"/>
                      <a:pt x="4156" y="7957"/>
                    </a:cubicBezTo>
                    <a:lnTo>
                      <a:pt x="4156" y="8160"/>
                    </a:lnTo>
                    <a:lnTo>
                      <a:pt x="2644" y="8160"/>
                    </a:lnTo>
                    <a:lnTo>
                      <a:pt x="2644" y="7969"/>
                    </a:lnTo>
                    <a:cubicBezTo>
                      <a:pt x="2668" y="7874"/>
                      <a:pt x="2608" y="7803"/>
                      <a:pt x="2537" y="7755"/>
                    </a:cubicBezTo>
                    <a:lnTo>
                      <a:pt x="2537" y="4016"/>
                    </a:lnTo>
                    <a:cubicBezTo>
                      <a:pt x="2563" y="4034"/>
                      <a:pt x="2595" y="4045"/>
                      <a:pt x="2630" y="4045"/>
                    </a:cubicBezTo>
                    <a:cubicBezTo>
                      <a:pt x="2642" y="4045"/>
                      <a:pt x="2655" y="4043"/>
                      <a:pt x="2668" y="4040"/>
                    </a:cubicBezTo>
                    <a:cubicBezTo>
                      <a:pt x="2894" y="4040"/>
                      <a:pt x="3073" y="3862"/>
                      <a:pt x="3073" y="3635"/>
                    </a:cubicBezTo>
                    <a:cubicBezTo>
                      <a:pt x="3073" y="3576"/>
                      <a:pt x="3073" y="3528"/>
                      <a:pt x="3049" y="3481"/>
                    </a:cubicBezTo>
                    <a:close/>
                    <a:moveTo>
                      <a:pt x="5251" y="7993"/>
                    </a:moveTo>
                    <a:lnTo>
                      <a:pt x="5251" y="8160"/>
                    </a:lnTo>
                    <a:lnTo>
                      <a:pt x="4454" y="8160"/>
                    </a:lnTo>
                    <a:lnTo>
                      <a:pt x="4454" y="7993"/>
                    </a:lnTo>
                    <a:close/>
                    <a:moveTo>
                      <a:pt x="8109" y="7993"/>
                    </a:moveTo>
                    <a:lnTo>
                      <a:pt x="8109" y="8160"/>
                    </a:lnTo>
                    <a:lnTo>
                      <a:pt x="7311" y="8160"/>
                    </a:lnTo>
                    <a:lnTo>
                      <a:pt x="7311" y="7993"/>
                    </a:lnTo>
                    <a:close/>
                    <a:moveTo>
                      <a:pt x="8454" y="8445"/>
                    </a:moveTo>
                    <a:cubicBezTo>
                      <a:pt x="8526" y="8445"/>
                      <a:pt x="8573" y="8505"/>
                      <a:pt x="8573" y="8565"/>
                    </a:cubicBezTo>
                    <a:lnTo>
                      <a:pt x="8573" y="8719"/>
                    </a:lnTo>
                    <a:lnTo>
                      <a:pt x="4001" y="8719"/>
                    </a:lnTo>
                    <a:cubicBezTo>
                      <a:pt x="3930" y="8719"/>
                      <a:pt x="3870" y="8779"/>
                      <a:pt x="3870" y="8862"/>
                    </a:cubicBezTo>
                    <a:cubicBezTo>
                      <a:pt x="3870" y="8934"/>
                      <a:pt x="3930" y="8993"/>
                      <a:pt x="4001" y="8993"/>
                    </a:cubicBezTo>
                    <a:lnTo>
                      <a:pt x="8728" y="8993"/>
                    </a:lnTo>
                    <a:cubicBezTo>
                      <a:pt x="8799" y="8993"/>
                      <a:pt x="8859" y="9053"/>
                      <a:pt x="8859" y="9124"/>
                    </a:cubicBezTo>
                    <a:lnTo>
                      <a:pt x="8859" y="9279"/>
                    </a:lnTo>
                    <a:lnTo>
                      <a:pt x="715" y="9279"/>
                    </a:lnTo>
                    <a:lnTo>
                      <a:pt x="715" y="9136"/>
                    </a:lnTo>
                    <a:cubicBezTo>
                      <a:pt x="715" y="9065"/>
                      <a:pt x="775" y="9005"/>
                      <a:pt x="846" y="9005"/>
                    </a:cubicBezTo>
                    <a:lnTo>
                      <a:pt x="3323" y="9005"/>
                    </a:lnTo>
                    <a:cubicBezTo>
                      <a:pt x="3394" y="9005"/>
                      <a:pt x="3454" y="8946"/>
                      <a:pt x="3454" y="8874"/>
                    </a:cubicBezTo>
                    <a:cubicBezTo>
                      <a:pt x="3454" y="8803"/>
                      <a:pt x="3394" y="8743"/>
                      <a:pt x="3323" y="8743"/>
                    </a:cubicBezTo>
                    <a:lnTo>
                      <a:pt x="1013" y="8743"/>
                    </a:lnTo>
                    <a:lnTo>
                      <a:pt x="1013" y="8565"/>
                    </a:lnTo>
                    <a:cubicBezTo>
                      <a:pt x="1013" y="8481"/>
                      <a:pt x="1072" y="8445"/>
                      <a:pt x="1132" y="8445"/>
                    </a:cubicBezTo>
                    <a:close/>
                    <a:moveTo>
                      <a:pt x="4781" y="1"/>
                    </a:moveTo>
                    <a:cubicBezTo>
                      <a:pt x="4736" y="1"/>
                      <a:pt x="4692" y="10"/>
                      <a:pt x="4656" y="28"/>
                    </a:cubicBezTo>
                    <a:lnTo>
                      <a:pt x="810" y="2278"/>
                    </a:lnTo>
                    <a:cubicBezTo>
                      <a:pt x="787" y="2278"/>
                      <a:pt x="775" y="2290"/>
                      <a:pt x="775" y="2314"/>
                    </a:cubicBezTo>
                    <a:cubicBezTo>
                      <a:pt x="715" y="2349"/>
                      <a:pt x="667" y="2445"/>
                      <a:pt x="667" y="2516"/>
                    </a:cubicBezTo>
                    <a:lnTo>
                      <a:pt x="667" y="3219"/>
                    </a:lnTo>
                    <a:cubicBezTo>
                      <a:pt x="667" y="3350"/>
                      <a:pt x="763" y="3457"/>
                      <a:pt x="882" y="3481"/>
                    </a:cubicBezTo>
                    <a:cubicBezTo>
                      <a:pt x="858" y="3528"/>
                      <a:pt x="846" y="3564"/>
                      <a:pt x="846" y="3600"/>
                    </a:cubicBezTo>
                    <a:cubicBezTo>
                      <a:pt x="846" y="3719"/>
                      <a:pt x="882" y="3826"/>
                      <a:pt x="965" y="3921"/>
                    </a:cubicBezTo>
                    <a:cubicBezTo>
                      <a:pt x="1048" y="4004"/>
                      <a:pt x="1168" y="4052"/>
                      <a:pt x="1263" y="4052"/>
                    </a:cubicBezTo>
                    <a:cubicBezTo>
                      <a:pt x="1310" y="4052"/>
                      <a:pt x="1358" y="4028"/>
                      <a:pt x="1406" y="4016"/>
                    </a:cubicBezTo>
                    <a:lnTo>
                      <a:pt x="1406" y="7755"/>
                    </a:lnTo>
                    <a:cubicBezTo>
                      <a:pt x="1322" y="7803"/>
                      <a:pt x="1287" y="7874"/>
                      <a:pt x="1287" y="7957"/>
                    </a:cubicBezTo>
                    <a:lnTo>
                      <a:pt x="1287" y="8160"/>
                    </a:lnTo>
                    <a:lnTo>
                      <a:pt x="1120" y="8160"/>
                    </a:lnTo>
                    <a:cubicBezTo>
                      <a:pt x="894" y="8160"/>
                      <a:pt x="715" y="8338"/>
                      <a:pt x="715" y="8553"/>
                    </a:cubicBezTo>
                    <a:lnTo>
                      <a:pt x="715" y="8743"/>
                    </a:lnTo>
                    <a:cubicBezTo>
                      <a:pt x="548" y="8791"/>
                      <a:pt x="417" y="8946"/>
                      <a:pt x="417" y="9136"/>
                    </a:cubicBezTo>
                    <a:lnTo>
                      <a:pt x="417" y="9291"/>
                    </a:lnTo>
                    <a:lnTo>
                      <a:pt x="132" y="9291"/>
                    </a:lnTo>
                    <a:cubicBezTo>
                      <a:pt x="60" y="9291"/>
                      <a:pt x="1" y="9350"/>
                      <a:pt x="1" y="9422"/>
                    </a:cubicBezTo>
                    <a:cubicBezTo>
                      <a:pt x="1" y="9493"/>
                      <a:pt x="60" y="9553"/>
                      <a:pt x="132" y="9553"/>
                    </a:cubicBezTo>
                    <a:lnTo>
                      <a:pt x="9442" y="9553"/>
                    </a:lnTo>
                    <a:cubicBezTo>
                      <a:pt x="9514" y="9553"/>
                      <a:pt x="9573" y="9493"/>
                      <a:pt x="9573" y="9422"/>
                    </a:cubicBezTo>
                    <a:cubicBezTo>
                      <a:pt x="9573" y="9350"/>
                      <a:pt x="9514" y="9291"/>
                      <a:pt x="9442" y="9291"/>
                    </a:cubicBezTo>
                    <a:lnTo>
                      <a:pt x="9157" y="9291"/>
                    </a:lnTo>
                    <a:lnTo>
                      <a:pt x="9157" y="9136"/>
                    </a:lnTo>
                    <a:cubicBezTo>
                      <a:pt x="9157" y="8957"/>
                      <a:pt x="9038" y="8803"/>
                      <a:pt x="8859" y="8743"/>
                    </a:cubicBezTo>
                    <a:lnTo>
                      <a:pt x="8859" y="8565"/>
                    </a:lnTo>
                    <a:cubicBezTo>
                      <a:pt x="8859" y="8338"/>
                      <a:pt x="8680" y="8160"/>
                      <a:pt x="8454" y="8160"/>
                    </a:cubicBezTo>
                    <a:lnTo>
                      <a:pt x="8395" y="8160"/>
                    </a:lnTo>
                    <a:lnTo>
                      <a:pt x="8395" y="7969"/>
                    </a:lnTo>
                    <a:cubicBezTo>
                      <a:pt x="8395" y="7874"/>
                      <a:pt x="8347" y="7803"/>
                      <a:pt x="8276" y="7755"/>
                    </a:cubicBezTo>
                    <a:lnTo>
                      <a:pt x="8276" y="4016"/>
                    </a:lnTo>
                    <a:cubicBezTo>
                      <a:pt x="8310" y="4034"/>
                      <a:pt x="8345" y="4045"/>
                      <a:pt x="8375" y="4045"/>
                    </a:cubicBezTo>
                    <a:cubicBezTo>
                      <a:pt x="8387" y="4045"/>
                      <a:pt x="8397" y="4043"/>
                      <a:pt x="8407" y="4040"/>
                    </a:cubicBezTo>
                    <a:cubicBezTo>
                      <a:pt x="8633" y="4040"/>
                      <a:pt x="8811" y="3862"/>
                      <a:pt x="8811" y="3635"/>
                    </a:cubicBezTo>
                    <a:cubicBezTo>
                      <a:pt x="8811" y="3564"/>
                      <a:pt x="8799" y="3504"/>
                      <a:pt x="8764" y="3421"/>
                    </a:cubicBezTo>
                    <a:cubicBezTo>
                      <a:pt x="8835" y="3385"/>
                      <a:pt x="8883" y="3290"/>
                      <a:pt x="8883" y="3207"/>
                    </a:cubicBezTo>
                    <a:lnTo>
                      <a:pt x="8883" y="2504"/>
                    </a:lnTo>
                    <a:cubicBezTo>
                      <a:pt x="8883" y="2397"/>
                      <a:pt x="8823" y="2314"/>
                      <a:pt x="8740" y="2266"/>
                    </a:cubicBezTo>
                    <a:lnTo>
                      <a:pt x="4906" y="28"/>
                    </a:lnTo>
                    <a:cubicBezTo>
                      <a:pt x="4870" y="10"/>
                      <a:pt x="4826" y="1"/>
                      <a:pt x="4781"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dirty="0"/>
              </a:p>
            </p:txBody>
          </p:sp>
        </p:grpSp>
        <p:grpSp>
          <p:nvGrpSpPr>
            <p:cNvPr id="33" name="Google Shape;13583;p62"/>
            <p:cNvGrpSpPr/>
            <p:nvPr/>
          </p:nvGrpSpPr>
          <p:grpSpPr>
            <a:xfrm>
              <a:off x="5763500" y="2146526"/>
              <a:ext cx="1497805" cy="1348796"/>
              <a:chOff x="2623237" y="2431047"/>
              <a:chExt cx="355024" cy="332630"/>
            </a:xfrm>
            <a:solidFill>
              <a:schemeClr val="accent5">
                <a:lumMod val="75000"/>
              </a:schemeClr>
            </a:solidFill>
          </p:grpSpPr>
          <p:sp>
            <p:nvSpPr>
              <p:cNvPr id="34" name="Google Shape;13584;p62"/>
              <p:cNvSpPr/>
              <p:nvPr/>
            </p:nvSpPr>
            <p:spPr>
              <a:xfrm>
                <a:off x="2655856" y="2604370"/>
                <a:ext cx="48579" cy="64506"/>
              </a:xfrm>
              <a:custGeom>
                <a:avLst/>
                <a:gdLst/>
                <a:ahLst/>
                <a:cxnLst/>
                <a:rect l="l" t="t" r="r" b="b"/>
                <a:pathLst>
                  <a:path w="1525" h="2025" extrusionOk="0">
                    <a:moveTo>
                      <a:pt x="762" y="346"/>
                    </a:moveTo>
                    <a:cubicBezTo>
                      <a:pt x="1000" y="346"/>
                      <a:pt x="1191" y="536"/>
                      <a:pt x="1191" y="774"/>
                    </a:cubicBezTo>
                    <a:lnTo>
                      <a:pt x="1191" y="1715"/>
                    </a:lnTo>
                    <a:lnTo>
                      <a:pt x="345" y="1715"/>
                    </a:lnTo>
                    <a:lnTo>
                      <a:pt x="345" y="774"/>
                    </a:lnTo>
                    <a:lnTo>
                      <a:pt x="334" y="774"/>
                    </a:lnTo>
                    <a:cubicBezTo>
                      <a:pt x="334" y="536"/>
                      <a:pt x="524" y="346"/>
                      <a:pt x="762" y="346"/>
                    </a:cubicBezTo>
                    <a:close/>
                    <a:moveTo>
                      <a:pt x="762" y="0"/>
                    </a:moveTo>
                    <a:cubicBezTo>
                      <a:pt x="345" y="0"/>
                      <a:pt x="0" y="346"/>
                      <a:pt x="0" y="762"/>
                    </a:cubicBezTo>
                    <a:lnTo>
                      <a:pt x="0" y="1858"/>
                    </a:lnTo>
                    <a:cubicBezTo>
                      <a:pt x="0" y="1953"/>
                      <a:pt x="72" y="2024"/>
                      <a:pt x="167" y="2024"/>
                    </a:cubicBezTo>
                    <a:lnTo>
                      <a:pt x="1357" y="2024"/>
                    </a:lnTo>
                    <a:cubicBezTo>
                      <a:pt x="1441" y="2024"/>
                      <a:pt x="1524" y="1953"/>
                      <a:pt x="1524" y="1858"/>
                    </a:cubicBezTo>
                    <a:lnTo>
                      <a:pt x="1524" y="762"/>
                    </a:lnTo>
                    <a:cubicBezTo>
                      <a:pt x="1524" y="346"/>
                      <a:pt x="1179" y="0"/>
                      <a:pt x="762" y="0"/>
                    </a:cubicBezTo>
                    <a:close/>
                  </a:path>
                </a:pathLst>
              </a:custGeom>
              <a:grpFill/>
              <a:ln>
                <a:noFill/>
              </a:ln>
            </p:spPr>
            <p:txBody>
              <a:bodyPr spcFirstLastPara="1" wrap="square" lIns="91425" tIns="91425" rIns="91425" bIns="91425" anchor="ctr" anchorCtr="0">
                <a:noAutofit/>
              </a:bodyPr>
              <a:lstStyle/>
              <a:p>
                <a:endParaRPr sz="1800"/>
              </a:p>
            </p:txBody>
          </p:sp>
          <p:sp>
            <p:nvSpPr>
              <p:cNvPr id="36" name="Google Shape;13585;p62"/>
              <p:cNvSpPr/>
              <p:nvPr/>
            </p:nvSpPr>
            <p:spPr>
              <a:xfrm>
                <a:off x="2623237" y="2431047"/>
                <a:ext cx="355024" cy="332630"/>
              </a:xfrm>
              <a:custGeom>
                <a:avLst/>
                <a:gdLst/>
                <a:ahLst/>
                <a:cxnLst/>
                <a:rect l="l" t="t" r="r" b="b"/>
                <a:pathLst>
                  <a:path w="11145" h="10442" extrusionOk="0">
                    <a:moveTo>
                      <a:pt x="8692" y="2608"/>
                    </a:moveTo>
                    <a:cubicBezTo>
                      <a:pt x="8716" y="2608"/>
                      <a:pt x="8751" y="2643"/>
                      <a:pt x="8751" y="2667"/>
                    </a:cubicBezTo>
                    <a:lnTo>
                      <a:pt x="8751" y="3024"/>
                    </a:lnTo>
                    <a:cubicBezTo>
                      <a:pt x="8751" y="3060"/>
                      <a:pt x="8716" y="3084"/>
                      <a:pt x="8692" y="3084"/>
                    </a:cubicBezTo>
                    <a:lnTo>
                      <a:pt x="2453" y="3084"/>
                    </a:lnTo>
                    <a:cubicBezTo>
                      <a:pt x="2441" y="3084"/>
                      <a:pt x="2405" y="3060"/>
                      <a:pt x="2405" y="3024"/>
                    </a:cubicBezTo>
                    <a:lnTo>
                      <a:pt x="2405" y="2667"/>
                    </a:lnTo>
                    <a:cubicBezTo>
                      <a:pt x="2405" y="2643"/>
                      <a:pt x="2441" y="2608"/>
                      <a:pt x="2465" y="2608"/>
                    </a:cubicBezTo>
                    <a:close/>
                    <a:moveTo>
                      <a:pt x="8096" y="3405"/>
                    </a:moveTo>
                    <a:lnTo>
                      <a:pt x="8096" y="3834"/>
                    </a:lnTo>
                    <a:lnTo>
                      <a:pt x="7977" y="3953"/>
                    </a:lnTo>
                    <a:lnTo>
                      <a:pt x="7227" y="3953"/>
                    </a:lnTo>
                    <a:lnTo>
                      <a:pt x="7108" y="3834"/>
                    </a:lnTo>
                    <a:lnTo>
                      <a:pt x="7108" y="3405"/>
                    </a:lnTo>
                    <a:close/>
                    <a:moveTo>
                      <a:pt x="4048" y="3417"/>
                    </a:moveTo>
                    <a:lnTo>
                      <a:pt x="4048" y="3846"/>
                    </a:lnTo>
                    <a:lnTo>
                      <a:pt x="3929" y="3965"/>
                    </a:lnTo>
                    <a:lnTo>
                      <a:pt x="3179" y="3965"/>
                    </a:lnTo>
                    <a:lnTo>
                      <a:pt x="3060" y="3846"/>
                    </a:lnTo>
                    <a:lnTo>
                      <a:pt x="3060" y="3417"/>
                    </a:lnTo>
                    <a:close/>
                    <a:moveTo>
                      <a:pt x="2739" y="3417"/>
                    </a:moveTo>
                    <a:lnTo>
                      <a:pt x="2739" y="3905"/>
                    </a:lnTo>
                    <a:cubicBezTo>
                      <a:pt x="2739" y="3953"/>
                      <a:pt x="2751" y="4001"/>
                      <a:pt x="2774" y="4025"/>
                    </a:cubicBezTo>
                    <a:lnTo>
                      <a:pt x="2941" y="4191"/>
                    </a:lnTo>
                    <a:lnTo>
                      <a:pt x="2941" y="4667"/>
                    </a:lnTo>
                    <a:lnTo>
                      <a:pt x="357" y="4667"/>
                    </a:lnTo>
                    <a:lnTo>
                      <a:pt x="476" y="3453"/>
                    </a:lnTo>
                    <a:cubicBezTo>
                      <a:pt x="476" y="3429"/>
                      <a:pt x="500" y="3417"/>
                      <a:pt x="536" y="3417"/>
                    </a:cubicBezTo>
                    <a:close/>
                    <a:moveTo>
                      <a:pt x="10621" y="3417"/>
                    </a:moveTo>
                    <a:cubicBezTo>
                      <a:pt x="10656" y="3417"/>
                      <a:pt x="10668" y="3429"/>
                      <a:pt x="10680" y="3453"/>
                    </a:cubicBezTo>
                    <a:lnTo>
                      <a:pt x="10799" y="4667"/>
                    </a:lnTo>
                    <a:lnTo>
                      <a:pt x="8204" y="4667"/>
                    </a:lnTo>
                    <a:lnTo>
                      <a:pt x="8204" y="4191"/>
                    </a:lnTo>
                    <a:lnTo>
                      <a:pt x="8382" y="4025"/>
                    </a:lnTo>
                    <a:cubicBezTo>
                      <a:pt x="8406" y="4001"/>
                      <a:pt x="8418" y="3953"/>
                      <a:pt x="8418" y="3905"/>
                    </a:cubicBezTo>
                    <a:lnTo>
                      <a:pt x="8418" y="3417"/>
                    </a:lnTo>
                    <a:close/>
                    <a:moveTo>
                      <a:pt x="3834" y="4298"/>
                    </a:moveTo>
                    <a:lnTo>
                      <a:pt x="3834" y="7644"/>
                    </a:lnTo>
                    <a:lnTo>
                      <a:pt x="3286" y="7644"/>
                    </a:lnTo>
                    <a:lnTo>
                      <a:pt x="3286" y="4298"/>
                    </a:lnTo>
                    <a:close/>
                    <a:moveTo>
                      <a:pt x="7870" y="4298"/>
                    </a:moveTo>
                    <a:lnTo>
                      <a:pt x="7870" y="7644"/>
                    </a:lnTo>
                    <a:lnTo>
                      <a:pt x="7323" y="7644"/>
                    </a:lnTo>
                    <a:lnTo>
                      <a:pt x="7323" y="4298"/>
                    </a:lnTo>
                    <a:close/>
                    <a:moveTo>
                      <a:pt x="5563" y="6230"/>
                    </a:moveTo>
                    <a:cubicBezTo>
                      <a:pt x="5617" y="6230"/>
                      <a:pt x="5674" y="6245"/>
                      <a:pt x="5727" y="6275"/>
                    </a:cubicBezTo>
                    <a:lnTo>
                      <a:pt x="6013" y="6465"/>
                    </a:lnTo>
                    <a:cubicBezTo>
                      <a:pt x="6084" y="6513"/>
                      <a:pt x="6132" y="6596"/>
                      <a:pt x="6132" y="6692"/>
                    </a:cubicBezTo>
                    <a:lnTo>
                      <a:pt x="6132" y="8525"/>
                    </a:lnTo>
                    <a:lnTo>
                      <a:pt x="5013" y="8525"/>
                    </a:lnTo>
                    <a:lnTo>
                      <a:pt x="5013" y="6692"/>
                    </a:lnTo>
                    <a:cubicBezTo>
                      <a:pt x="5013" y="6596"/>
                      <a:pt x="5060" y="6513"/>
                      <a:pt x="5132" y="6465"/>
                    </a:cubicBezTo>
                    <a:lnTo>
                      <a:pt x="5418" y="6275"/>
                    </a:lnTo>
                    <a:cubicBezTo>
                      <a:pt x="5459" y="6245"/>
                      <a:pt x="5510" y="6230"/>
                      <a:pt x="5563" y="6230"/>
                    </a:cubicBezTo>
                    <a:close/>
                    <a:moveTo>
                      <a:pt x="3929" y="7989"/>
                    </a:moveTo>
                    <a:lnTo>
                      <a:pt x="4048" y="8108"/>
                    </a:lnTo>
                    <a:lnTo>
                      <a:pt x="4048" y="8537"/>
                    </a:lnTo>
                    <a:lnTo>
                      <a:pt x="3060" y="8537"/>
                    </a:lnTo>
                    <a:lnTo>
                      <a:pt x="3060" y="8108"/>
                    </a:lnTo>
                    <a:lnTo>
                      <a:pt x="3179" y="7989"/>
                    </a:lnTo>
                    <a:close/>
                    <a:moveTo>
                      <a:pt x="7954" y="7989"/>
                    </a:moveTo>
                    <a:lnTo>
                      <a:pt x="8073" y="8108"/>
                    </a:lnTo>
                    <a:lnTo>
                      <a:pt x="8073" y="8537"/>
                    </a:lnTo>
                    <a:lnTo>
                      <a:pt x="7096" y="8537"/>
                    </a:lnTo>
                    <a:lnTo>
                      <a:pt x="7096" y="8525"/>
                    </a:lnTo>
                    <a:lnTo>
                      <a:pt x="7096" y="8108"/>
                    </a:lnTo>
                    <a:lnTo>
                      <a:pt x="7215" y="7989"/>
                    </a:lnTo>
                    <a:close/>
                    <a:moveTo>
                      <a:pt x="6787" y="3429"/>
                    </a:moveTo>
                    <a:lnTo>
                      <a:pt x="6787" y="3917"/>
                    </a:lnTo>
                    <a:cubicBezTo>
                      <a:pt x="6787" y="3965"/>
                      <a:pt x="6799" y="4013"/>
                      <a:pt x="6834" y="4036"/>
                    </a:cubicBezTo>
                    <a:lnTo>
                      <a:pt x="7013" y="4215"/>
                    </a:lnTo>
                    <a:lnTo>
                      <a:pt x="7013" y="7763"/>
                    </a:lnTo>
                    <a:lnTo>
                      <a:pt x="6834" y="7942"/>
                    </a:lnTo>
                    <a:cubicBezTo>
                      <a:pt x="6799" y="7966"/>
                      <a:pt x="6787" y="8013"/>
                      <a:pt x="6787" y="8061"/>
                    </a:cubicBezTo>
                    <a:lnTo>
                      <a:pt x="6787" y="8549"/>
                    </a:lnTo>
                    <a:lnTo>
                      <a:pt x="6477" y="8525"/>
                    </a:lnTo>
                    <a:lnTo>
                      <a:pt x="6477" y="6692"/>
                    </a:lnTo>
                    <a:cubicBezTo>
                      <a:pt x="6477" y="6501"/>
                      <a:pt x="6370" y="6299"/>
                      <a:pt x="6203" y="6180"/>
                    </a:cubicBezTo>
                    <a:lnTo>
                      <a:pt x="5918" y="5989"/>
                    </a:lnTo>
                    <a:cubicBezTo>
                      <a:pt x="5816" y="5924"/>
                      <a:pt x="5703" y="5891"/>
                      <a:pt x="5589" y="5891"/>
                    </a:cubicBezTo>
                    <a:cubicBezTo>
                      <a:pt x="5474" y="5891"/>
                      <a:pt x="5358" y="5924"/>
                      <a:pt x="5251" y="5989"/>
                    </a:cubicBezTo>
                    <a:lnTo>
                      <a:pt x="4965" y="6180"/>
                    </a:lnTo>
                    <a:cubicBezTo>
                      <a:pt x="4810" y="6299"/>
                      <a:pt x="4703" y="6477"/>
                      <a:pt x="4703" y="6692"/>
                    </a:cubicBezTo>
                    <a:lnTo>
                      <a:pt x="4703" y="8525"/>
                    </a:lnTo>
                    <a:lnTo>
                      <a:pt x="4394" y="8525"/>
                    </a:lnTo>
                    <a:lnTo>
                      <a:pt x="4394" y="8025"/>
                    </a:lnTo>
                    <a:cubicBezTo>
                      <a:pt x="4394" y="7989"/>
                      <a:pt x="4370" y="7942"/>
                      <a:pt x="4346" y="7906"/>
                    </a:cubicBezTo>
                    <a:lnTo>
                      <a:pt x="4167" y="7751"/>
                    </a:lnTo>
                    <a:lnTo>
                      <a:pt x="4167" y="4203"/>
                    </a:lnTo>
                    <a:lnTo>
                      <a:pt x="4346" y="4036"/>
                    </a:lnTo>
                    <a:cubicBezTo>
                      <a:pt x="4370" y="4013"/>
                      <a:pt x="4394" y="3965"/>
                      <a:pt x="4394" y="3917"/>
                    </a:cubicBezTo>
                    <a:lnTo>
                      <a:pt x="4394" y="3429"/>
                    </a:lnTo>
                    <a:close/>
                    <a:moveTo>
                      <a:pt x="8525" y="8847"/>
                    </a:moveTo>
                    <a:lnTo>
                      <a:pt x="8525" y="9311"/>
                    </a:lnTo>
                    <a:lnTo>
                      <a:pt x="2631" y="9311"/>
                    </a:lnTo>
                    <a:lnTo>
                      <a:pt x="2631" y="8847"/>
                    </a:lnTo>
                    <a:close/>
                    <a:moveTo>
                      <a:pt x="1858" y="9632"/>
                    </a:moveTo>
                    <a:lnTo>
                      <a:pt x="1858" y="10097"/>
                    </a:lnTo>
                    <a:lnTo>
                      <a:pt x="607" y="10097"/>
                    </a:lnTo>
                    <a:lnTo>
                      <a:pt x="607" y="9632"/>
                    </a:lnTo>
                    <a:close/>
                    <a:moveTo>
                      <a:pt x="8978" y="9632"/>
                    </a:moveTo>
                    <a:lnTo>
                      <a:pt x="8978" y="10097"/>
                    </a:lnTo>
                    <a:lnTo>
                      <a:pt x="2203" y="10097"/>
                    </a:lnTo>
                    <a:lnTo>
                      <a:pt x="2203" y="9632"/>
                    </a:lnTo>
                    <a:close/>
                    <a:moveTo>
                      <a:pt x="10549" y="9632"/>
                    </a:moveTo>
                    <a:lnTo>
                      <a:pt x="10549" y="10097"/>
                    </a:lnTo>
                    <a:lnTo>
                      <a:pt x="9299" y="10097"/>
                    </a:lnTo>
                    <a:lnTo>
                      <a:pt x="9299" y="9632"/>
                    </a:lnTo>
                    <a:close/>
                    <a:moveTo>
                      <a:pt x="5566" y="0"/>
                    </a:moveTo>
                    <a:cubicBezTo>
                      <a:pt x="5531" y="0"/>
                      <a:pt x="5495" y="12"/>
                      <a:pt x="5465" y="36"/>
                    </a:cubicBezTo>
                    <a:lnTo>
                      <a:pt x="4417" y="857"/>
                    </a:lnTo>
                    <a:cubicBezTo>
                      <a:pt x="4346" y="917"/>
                      <a:pt x="4334" y="1024"/>
                      <a:pt x="4394" y="1096"/>
                    </a:cubicBezTo>
                    <a:cubicBezTo>
                      <a:pt x="4427" y="1136"/>
                      <a:pt x="4473" y="1158"/>
                      <a:pt x="4521" y="1158"/>
                    </a:cubicBezTo>
                    <a:cubicBezTo>
                      <a:pt x="4557" y="1158"/>
                      <a:pt x="4596" y="1145"/>
                      <a:pt x="4632" y="1119"/>
                    </a:cubicBezTo>
                    <a:lnTo>
                      <a:pt x="5560" y="393"/>
                    </a:lnTo>
                    <a:lnTo>
                      <a:pt x="8025" y="2298"/>
                    </a:lnTo>
                    <a:lnTo>
                      <a:pt x="3143" y="2298"/>
                    </a:lnTo>
                    <a:lnTo>
                      <a:pt x="4036" y="1596"/>
                    </a:lnTo>
                    <a:cubicBezTo>
                      <a:pt x="4108" y="1536"/>
                      <a:pt x="4120" y="1441"/>
                      <a:pt x="4060" y="1358"/>
                    </a:cubicBezTo>
                    <a:cubicBezTo>
                      <a:pt x="4026" y="1317"/>
                      <a:pt x="3977" y="1296"/>
                      <a:pt x="3928" y="1296"/>
                    </a:cubicBezTo>
                    <a:cubicBezTo>
                      <a:pt x="3891" y="1296"/>
                      <a:pt x="3853" y="1308"/>
                      <a:pt x="3822" y="1334"/>
                    </a:cubicBezTo>
                    <a:lnTo>
                      <a:pt x="2584" y="2298"/>
                    </a:lnTo>
                    <a:lnTo>
                      <a:pt x="2453" y="2298"/>
                    </a:lnTo>
                    <a:cubicBezTo>
                      <a:pt x="2250" y="2298"/>
                      <a:pt x="2072" y="2477"/>
                      <a:pt x="2072" y="2691"/>
                    </a:cubicBezTo>
                    <a:lnTo>
                      <a:pt x="2072" y="3048"/>
                    </a:lnTo>
                    <a:lnTo>
                      <a:pt x="2072" y="3108"/>
                    </a:lnTo>
                    <a:lnTo>
                      <a:pt x="524" y="3108"/>
                    </a:lnTo>
                    <a:cubicBezTo>
                      <a:pt x="322" y="3108"/>
                      <a:pt x="167" y="3251"/>
                      <a:pt x="131" y="3441"/>
                    </a:cubicBezTo>
                    <a:lnTo>
                      <a:pt x="0" y="4834"/>
                    </a:lnTo>
                    <a:cubicBezTo>
                      <a:pt x="0" y="4870"/>
                      <a:pt x="12" y="4918"/>
                      <a:pt x="48" y="4953"/>
                    </a:cubicBezTo>
                    <a:cubicBezTo>
                      <a:pt x="72" y="4977"/>
                      <a:pt x="119" y="5013"/>
                      <a:pt x="167" y="5013"/>
                    </a:cubicBezTo>
                    <a:lnTo>
                      <a:pt x="262" y="5013"/>
                    </a:lnTo>
                    <a:lnTo>
                      <a:pt x="262" y="5822"/>
                    </a:lnTo>
                    <a:cubicBezTo>
                      <a:pt x="262" y="5918"/>
                      <a:pt x="345" y="5989"/>
                      <a:pt x="429" y="5989"/>
                    </a:cubicBezTo>
                    <a:cubicBezTo>
                      <a:pt x="524" y="5989"/>
                      <a:pt x="596" y="5918"/>
                      <a:pt x="596" y="5822"/>
                    </a:cubicBezTo>
                    <a:lnTo>
                      <a:pt x="596" y="5013"/>
                    </a:lnTo>
                    <a:lnTo>
                      <a:pt x="2965" y="5013"/>
                    </a:lnTo>
                    <a:lnTo>
                      <a:pt x="2965" y="7763"/>
                    </a:lnTo>
                    <a:lnTo>
                      <a:pt x="2798" y="7930"/>
                    </a:lnTo>
                    <a:cubicBezTo>
                      <a:pt x="2762" y="7954"/>
                      <a:pt x="2751" y="8001"/>
                      <a:pt x="2751" y="8049"/>
                    </a:cubicBezTo>
                    <a:lnTo>
                      <a:pt x="2751" y="8537"/>
                    </a:lnTo>
                    <a:lnTo>
                      <a:pt x="2489" y="8537"/>
                    </a:lnTo>
                    <a:cubicBezTo>
                      <a:pt x="2393" y="8537"/>
                      <a:pt x="2322" y="8608"/>
                      <a:pt x="2322" y="8704"/>
                    </a:cubicBezTo>
                    <a:lnTo>
                      <a:pt x="2322" y="9323"/>
                    </a:lnTo>
                    <a:lnTo>
                      <a:pt x="643" y="9323"/>
                    </a:lnTo>
                    <a:lnTo>
                      <a:pt x="643" y="6584"/>
                    </a:lnTo>
                    <a:cubicBezTo>
                      <a:pt x="643" y="6501"/>
                      <a:pt x="560" y="6418"/>
                      <a:pt x="476" y="6418"/>
                    </a:cubicBezTo>
                    <a:cubicBezTo>
                      <a:pt x="381" y="6418"/>
                      <a:pt x="310" y="6501"/>
                      <a:pt x="310" y="6584"/>
                    </a:cubicBezTo>
                    <a:lnTo>
                      <a:pt x="310" y="10275"/>
                    </a:lnTo>
                    <a:cubicBezTo>
                      <a:pt x="310" y="10371"/>
                      <a:pt x="381" y="10442"/>
                      <a:pt x="476" y="10442"/>
                    </a:cubicBezTo>
                    <a:lnTo>
                      <a:pt x="10740" y="10442"/>
                    </a:lnTo>
                    <a:cubicBezTo>
                      <a:pt x="10835" y="10442"/>
                      <a:pt x="10906" y="10371"/>
                      <a:pt x="10906" y="10275"/>
                    </a:cubicBezTo>
                    <a:lnTo>
                      <a:pt x="10906" y="8347"/>
                    </a:lnTo>
                    <a:cubicBezTo>
                      <a:pt x="10906" y="8251"/>
                      <a:pt x="10835" y="8180"/>
                      <a:pt x="10740" y="8180"/>
                    </a:cubicBezTo>
                    <a:cubicBezTo>
                      <a:pt x="10656" y="8180"/>
                      <a:pt x="10585" y="8251"/>
                      <a:pt x="10585" y="8347"/>
                    </a:cubicBezTo>
                    <a:lnTo>
                      <a:pt x="10585" y="9323"/>
                    </a:lnTo>
                    <a:lnTo>
                      <a:pt x="8894" y="9323"/>
                    </a:lnTo>
                    <a:lnTo>
                      <a:pt x="8894" y="8704"/>
                    </a:lnTo>
                    <a:cubicBezTo>
                      <a:pt x="8894" y="8608"/>
                      <a:pt x="8823" y="8537"/>
                      <a:pt x="8739" y="8537"/>
                    </a:cubicBezTo>
                    <a:lnTo>
                      <a:pt x="8466" y="8537"/>
                    </a:lnTo>
                    <a:lnTo>
                      <a:pt x="8466" y="8049"/>
                    </a:lnTo>
                    <a:cubicBezTo>
                      <a:pt x="8466" y="8001"/>
                      <a:pt x="8454" y="7954"/>
                      <a:pt x="8418" y="7930"/>
                    </a:cubicBezTo>
                    <a:lnTo>
                      <a:pt x="8239" y="7763"/>
                    </a:lnTo>
                    <a:lnTo>
                      <a:pt x="8239" y="5013"/>
                    </a:lnTo>
                    <a:lnTo>
                      <a:pt x="10549" y="5013"/>
                    </a:lnTo>
                    <a:lnTo>
                      <a:pt x="10549" y="7585"/>
                    </a:lnTo>
                    <a:cubicBezTo>
                      <a:pt x="10549" y="7668"/>
                      <a:pt x="10621" y="7751"/>
                      <a:pt x="10716" y="7751"/>
                    </a:cubicBezTo>
                    <a:cubicBezTo>
                      <a:pt x="10799" y="7751"/>
                      <a:pt x="10883" y="7668"/>
                      <a:pt x="10883" y="7585"/>
                    </a:cubicBezTo>
                    <a:lnTo>
                      <a:pt x="10883" y="5013"/>
                    </a:lnTo>
                    <a:lnTo>
                      <a:pt x="10978" y="5013"/>
                    </a:lnTo>
                    <a:cubicBezTo>
                      <a:pt x="11025" y="5013"/>
                      <a:pt x="11073" y="4989"/>
                      <a:pt x="11097" y="4953"/>
                    </a:cubicBezTo>
                    <a:cubicBezTo>
                      <a:pt x="11133" y="4906"/>
                      <a:pt x="11144" y="4858"/>
                      <a:pt x="11133" y="4810"/>
                    </a:cubicBezTo>
                    <a:lnTo>
                      <a:pt x="11002" y="3429"/>
                    </a:lnTo>
                    <a:cubicBezTo>
                      <a:pt x="10978" y="3239"/>
                      <a:pt x="10811" y="3084"/>
                      <a:pt x="10609" y="3084"/>
                    </a:cubicBezTo>
                    <a:lnTo>
                      <a:pt x="9061" y="3084"/>
                    </a:lnTo>
                    <a:lnTo>
                      <a:pt x="9061" y="3024"/>
                    </a:lnTo>
                    <a:lnTo>
                      <a:pt x="9061" y="2667"/>
                    </a:lnTo>
                    <a:cubicBezTo>
                      <a:pt x="9061" y="2465"/>
                      <a:pt x="8882" y="2286"/>
                      <a:pt x="8680" y="2286"/>
                    </a:cubicBezTo>
                    <a:lnTo>
                      <a:pt x="8537" y="2286"/>
                    </a:lnTo>
                    <a:lnTo>
                      <a:pt x="5668" y="36"/>
                    </a:lnTo>
                    <a:cubicBezTo>
                      <a:pt x="5638" y="12"/>
                      <a:pt x="5602" y="0"/>
                      <a:pt x="5566" y="0"/>
                    </a:cubicBezTo>
                    <a:close/>
                  </a:path>
                </a:pathLst>
              </a:custGeom>
              <a:grpFill/>
              <a:ln>
                <a:noFill/>
              </a:ln>
            </p:spPr>
            <p:txBody>
              <a:bodyPr spcFirstLastPara="1" wrap="square" lIns="91425" tIns="91425" rIns="91425" bIns="91425" anchor="ctr" anchorCtr="0">
                <a:noAutofit/>
              </a:bodyPr>
              <a:lstStyle/>
              <a:p>
                <a:endParaRPr sz="1800"/>
              </a:p>
            </p:txBody>
          </p:sp>
          <p:sp>
            <p:nvSpPr>
              <p:cNvPr id="37" name="Google Shape;13586;p62"/>
              <p:cNvSpPr/>
              <p:nvPr/>
            </p:nvSpPr>
            <p:spPr>
              <a:xfrm>
                <a:off x="2897827" y="2604753"/>
                <a:ext cx="48197" cy="64506"/>
              </a:xfrm>
              <a:custGeom>
                <a:avLst/>
                <a:gdLst/>
                <a:ahLst/>
                <a:cxnLst/>
                <a:rect l="l" t="t" r="r" b="b"/>
                <a:pathLst>
                  <a:path w="1513" h="2025" extrusionOk="0">
                    <a:moveTo>
                      <a:pt x="762" y="334"/>
                    </a:moveTo>
                    <a:cubicBezTo>
                      <a:pt x="989" y="334"/>
                      <a:pt x="1191" y="524"/>
                      <a:pt x="1191" y="762"/>
                    </a:cubicBezTo>
                    <a:lnTo>
                      <a:pt x="1191" y="1703"/>
                    </a:lnTo>
                    <a:lnTo>
                      <a:pt x="334" y="1703"/>
                    </a:lnTo>
                    <a:lnTo>
                      <a:pt x="334" y="762"/>
                    </a:lnTo>
                    <a:cubicBezTo>
                      <a:pt x="334" y="524"/>
                      <a:pt x="524" y="334"/>
                      <a:pt x="762" y="334"/>
                    </a:cubicBezTo>
                    <a:close/>
                    <a:moveTo>
                      <a:pt x="750" y="0"/>
                    </a:moveTo>
                    <a:cubicBezTo>
                      <a:pt x="334" y="0"/>
                      <a:pt x="0" y="346"/>
                      <a:pt x="0" y="762"/>
                    </a:cubicBezTo>
                    <a:lnTo>
                      <a:pt x="0" y="1858"/>
                    </a:lnTo>
                    <a:cubicBezTo>
                      <a:pt x="0" y="1953"/>
                      <a:pt x="72" y="2024"/>
                      <a:pt x="155" y="2024"/>
                    </a:cubicBezTo>
                    <a:lnTo>
                      <a:pt x="1346" y="2024"/>
                    </a:lnTo>
                    <a:cubicBezTo>
                      <a:pt x="1441" y="2024"/>
                      <a:pt x="1512" y="1953"/>
                      <a:pt x="1512" y="1858"/>
                    </a:cubicBezTo>
                    <a:lnTo>
                      <a:pt x="1512" y="762"/>
                    </a:lnTo>
                    <a:cubicBezTo>
                      <a:pt x="1512" y="346"/>
                      <a:pt x="1167" y="0"/>
                      <a:pt x="750" y="0"/>
                    </a:cubicBezTo>
                    <a:close/>
                  </a:path>
                </a:pathLst>
              </a:custGeom>
              <a:grpFill/>
              <a:ln>
                <a:noFill/>
              </a:ln>
            </p:spPr>
            <p:txBody>
              <a:bodyPr spcFirstLastPara="1" wrap="square" lIns="91425" tIns="91425" rIns="91425" bIns="91425" anchor="ctr" anchorCtr="0">
                <a:noAutofit/>
              </a:bodyPr>
              <a:lstStyle/>
              <a:p>
                <a:endParaRPr sz="1800"/>
              </a:p>
            </p:txBody>
          </p:sp>
          <p:sp>
            <p:nvSpPr>
              <p:cNvPr id="38" name="Google Shape;13587;p62"/>
              <p:cNvSpPr/>
              <p:nvPr/>
            </p:nvSpPr>
            <p:spPr>
              <a:xfrm>
                <a:off x="2775695" y="2551650"/>
                <a:ext cx="51223" cy="51223"/>
              </a:xfrm>
              <a:custGeom>
                <a:avLst/>
                <a:gdLst/>
                <a:ahLst/>
                <a:cxnLst/>
                <a:rect l="l" t="t" r="r" b="b"/>
                <a:pathLst>
                  <a:path w="1608" h="1608" extrusionOk="0">
                    <a:moveTo>
                      <a:pt x="810" y="310"/>
                    </a:moveTo>
                    <a:cubicBezTo>
                      <a:pt x="1060" y="310"/>
                      <a:pt x="1286" y="524"/>
                      <a:pt x="1286" y="786"/>
                    </a:cubicBezTo>
                    <a:cubicBezTo>
                      <a:pt x="1263" y="1060"/>
                      <a:pt x="1060" y="1262"/>
                      <a:pt x="810" y="1262"/>
                    </a:cubicBezTo>
                    <a:cubicBezTo>
                      <a:pt x="560" y="1262"/>
                      <a:pt x="334" y="1060"/>
                      <a:pt x="334" y="786"/>
                    </a:cubicBezTo>
                    <a:cubicBezTo>
                      <a:pt x="334" y="536"/>
                      <a:pt x="536" y="310"/>
                      <a:pt x="810" y="310"/>
                    </a:cubicBezTo>
                    <a:close/>
                    <a:moveTo>
                      <a:pt x="810" y="0"/>
                    </a:moveTo>
                    <a:cubicBezTo>
                      <a:pt x="358" y="0"/>
                      <a:pt x="1" y="358"/>
                      <a:pt x="1" y="810"/>
                    </a:cubicBezTo>
                    <a:cubicBezTo>
                      <a:pt x="1" y="1251"/>
                      <a:pt x="358" y="1608"/>
                      <a:pt x="810" y="1608"/>
                    </a:cubicBezTo>
                    <a:cubicBezTo>
                      <a:pt x="1251" y="1608"/>
                      <a:pt x="1608" y="1251"/>
                      <a:pt x="1608" y="810"/>
                    </a:cubicBezTo>
                    <a:cubicBezTo>
                      <a:pt x="1596" y="358"/>
                      <a:pt x="1239" y="0"/>
                      <a:pt x="810" y="0"/>
                    </a:cubicBezTo>
                    <a:close/>
                  </a:path>
                </a:pathLst>
              </a:custGeom>
              <a:grpFill/>
              <a:ln>
                <a:noFill/>
              </a:ln>
            </p:spPr>
            <p:txBody>
              <a:bodyPr spcFirstLastPara="1" wrap="square" lIns="91425" tIns="91425" rIns="91425" bIns="91425" anchor="ctr" anchorCtr="0">
                <a:noAutofit/>
              </a:bodyPr>
              <a:lstStyle/>
              <a:p>
                <a:endParaRPr sz="1800"/>
              </a:p>
            </p:txBody>
          </p:sp>
        </p:grpSp>
      </p:grpSp>
      <p:sp>
        <p:nvSpPr>
          <p:cNvPr id="39"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41"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r>
              <a:rPr lang="uz-Cyrl-UZ" sz="2800" b="1" dirty="0">
                <a:latin typeface="Arial" panose="020B0604020202020204" pitchFamily="34" charset="0"/>
              </a:rPr>
              <a:t>СИЁСИЙ ПАРТИЯЛАРНИНГ ВАКОЛАТЛИ ВАКИЛЛАРИ</a:t>
            </a:r>
            <a:endParaRPr lang="ru-RU" sz="2800" b="1" dirty="0">
              <a:latin typeface="Arial" panose="020B0604020202020204" pitchFamily="34" charset="0"/>
            </a:endParaRPr>
          </a:p>
        </p:txBody>
      </p:sp>
      <p:sp>
        <p:nvSpPr>
          <p:cNvPr id="45" name="Google Shape;912;p32"/>
          <p:cNvSpPr/>
          <p:nvPr/>
        </p:nvSpPr>
        <p:spPr>
          <a:xfrm>
            <a:off x="366305" y="1021915"/>
            <a:ext cx="11435153" cy="836048"/>
          </a:xfrm>
          <a:prstGeom prst="round2SameRect">
            <a:avLst>
              <a:gd name="adj1" fmla="val 50000"/>
              <a:gd name="adj2" fmla="val 0"/>
            </a:avLst>
          </a:prstGeom>
          <a:solidFill>
            <a:schemeClr val="accent1">
              <a:lumMod val="75000"/>
            </a:schemeClr>
          </a:solidFill>
          <a:ln>
            <a:noFill/>
          </a:ln>
        </p:spPr>
        <p:txBody>
          <a:bodyPr spcFirstLastPara="1" wrap="square" lIns="91425" tIns="91425" rIns="91425" bIns="91425" anchor="ctr" anchorCtr="0">
            <a:noAutofit/>
          </a:bodyPr>
          <a:lstStyle/>
          <a:p>
            <a:pPr lvl="0" algn="ctr"/>
            <a:endParaRPr lang="ru-RU" sz="2000" b="1" dirty="0">
              <a:solidFill>
                <a:schemeClr val="bg1"/>
              </a:solidFill>
              <a:latin typeface="Arial" panose="020B0604020202020204" pitchFamily="34" charset="0"/>
            </a:endParaRPr>
          </a:p>
        </p:txBody>
      </p:sp>
      <p:sp>
        <p:nvSpPr>
          <p:cNvPr id="46" name="Прямоугольник 45"/>
          <p:cNvSpPr/>
          <p:nvPr/>
        </p:nvSpPr>
        <p:spPr>
          <a:xfrm>
            <a:off x="353431" y="1103677"/>
            <a:ext cx="11441590" cy="707886"/>
          </a:xfrm>
          <a:prstGeom prst="rect">
            <a:avLst/>
          </a:prstGeom>
        </p:spPr>
        <p:txBody>
          <a:bodyPr wrap="square">
            <a:spAutoFit/>
          </a:bodyPr>
          <a:lstStyle/>
          <a:p>
            <a:pPr lvl="0" algn="ctr"/>
            <a:r>
              <a:rPr lang="uz-Cyrl-UZ" sz="2000" b="1" dirty="0" smtClean="0">
                <a:solidFill>
                  <a:schemeClr val="bg1"/>
                </a:solidFill>
                <a:latin typeface="Arial" panose="020B0604020202020204" pitchFamily="34" charset="0"/>
                <a:cs typeface="Arial" panose="020B0604020202020204" pitchFamily="34" charset="0"/>
              </a:rPr>
              <a:t>“СИЁСИЙ ПАРТИЯНИНГ ВАКОЛАТЛИ ВАКИЛИ ТЎҒРИСИДА”ГИ НИЗОМНИНГ                       3 ВА 6-БАНДЛАРИ</a:t>
            </a:r>
            <a:endParaRPr lang="ru-RU" sz="2000" b="1" dirty="0">
              <a:solidFill>
                <a:schemeClr val="bg1"/>
              </a:solidFill>
              <a:latin typeface="Arial" panose="020B0604020202020204" pitchFamily="34" charset="0"/>
              <a:cs typeface="Arial" panose="020B0604020202020204" pitchFamily="34" charset="0"/>
            </a:endParaRPr>
          </a:p>
        </p:txBody>
      </p:sp>
      <p:sp>
        <p:nvSpPr>
          <p:cNvPr id="42" name="Google Shape;568;p26"/>
          <p:cNvSpPr txBox="1"/>
          <p:nvPr/>
        </p:nvSpPr>
        <p:spPr>
          <a:xfrm>
            <a:off x="8404670" y="2158226"/>
            <a:ext cx="3385831" cy="3828281"/>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43" name="Прямоугольник 42"/>
          <p:cNvSpPr/>
          <p:nvPr/>
        </p:nvSpPr>
        <p:spPr>
          <a:xfrm>
            <a:off x="8447353" y="2236232"/>
            <a:ext cx="3269980" cy="2585323"/>
          </a:xfrm>
          <a:prstGeom prst="rect">
            <a:avLst/>
          </a:prstGeom>
        </p:spPr>
        <p:txBody>
          <a:bodyPr wrap="square">
            <a:spAutoFit/>
          </a:bodyPr>
          <a:lstStyle/>
          <a:p>
            <a:pPr algn="ctr"/>
            <a:r>
              <a:rPr lang="uz-Cyrl-UZ" dirty="0">
                <a:latin typeface="Arial" panose="020B0604020202020204" pitchFamily="34" charset="0"/>
                <a:cs typeface="Arial" panose="020B0604020202020204" pitchFamily="34" charset="0"/>
              </a:rPr>
              <a:t>Сиёсий партияларнинг ваколатли вакиллари шахсини тасдиқловчи ҳужжатни, сиёсий партия томонидан берилган ҳужжатни ва тегишли сайлов комиссиясининг мандатини ўз ёнида олиб юриши шарт</a:t>
            </a:r>
            <a:endParaRPr lang="ru-RU" sz="2000" dirty="0">
              <a:latin typeface="Arial" panose="020B0604020202020204" pitchFamily="34" charset="0"/>
              <a:ea typeface="Roboto" panose="020B0604020202020204" charset="0"/>
              <a:cs typeface="Arial" panose="020B0604020202020204" pitchFamily="34" charset="0"/>
            </a:endParaRPr>
          </a:p>
        </p:txBody>
      </p:sp>
    </p:spTree>
    <p:extLst>
      <p:ext uri="{BB962C8B-B14F-4D97-AF65-F5344CB8AC3E}">
        <p14:creationId xmlns:p14="http://schemas.microsoft.com/office/powerpoint/2010/main" val="666941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4" name="Прямоугольник 3"/>
          <p:cNvSpPr/>
          <p:nvPr/>
        </p:nvSpPr>
        <p:spPr>
          <a:xfrm>
            <a:off x="359868" y="2436185"/>
            <a:ext cx="9958071" cy="3477875"/>
          </a:xfrm>
          <a:prstGeom prst="rect">
            <a:avLst/>
          </a:prstGeom>
        </p:spPr>
        <p:txBody>
          <a:bodyPr wrap="square">
            <a:spAutoFit/>
          </a:bodyPr>
          <a:lstStyle/>
          <a:p>
            <a:r>
              <a:rPr lang="uz-Cyrl-UZ" sz="2000" dirty="0">
                <a:latin typeface="Arial" panose="020B0604020202020204" pitchFamily="34" charset="0"/>
                <a:cs typeface="Arial" panose="020B0604020202020204" pitchFamily="34" charset="0"/>
              </a:rPr>
              <a:t>сайлов комиссиясининг мажлисларида, сайлов комиссияларига ҳужжатларни, шу жумладан тўпланган имзо варақларини топширишда, имзо варақалари тўғри тўлдирилганлигини текширишда, сайлов участкасида овозларни санаб чиқишда иштирок </a:t>
            </a:r>
            <a:r>
              <a:rPr lang="uz-Cyrl-UZ" sz="2000" dirty="0" smtClean="0">
                <a:latin typeface="Arial" panose="020B0604020202020204" pitchFamily="34" charset="0"/>
                <a:cs typeface="Arial" panose="020B0604020202020204" pitchFamily="34" charset="0"/>
              </a:rPr>
              <a:t>этишга</a:t>
            </a:r>
            <a:endParaRPr lang="ru-RU" sz="2000" dirty="0" smtClean="0">
              <a:latin typeface="Arial" panose="020B0604020202020204" pitchFamily="34" charset="0"/>
              <a:cs typeface="Arial" panose="020B0604020202020204" pitchFamily="34" charset="0"/>
            </a:endParaRPr>
          </a:p>
          <a:p>
            <a:endParaRPr lang="ru-RU" sz="2000" dirty="0">
              <a:latin typeface="Arial" panose="020B0604020202020204" pitchFamily="34" charset="0"/>
              <a:cs typeface="Arial" panose="020B0604020202020204" pitchFamily="34" charset="0"/>
            </a:endParaRPr>
          </a:p>
          <a:p>
            <a:r>
              <a:rPr lang="uz-Cyrl-UZ" sz="2000" dirty="0" smtClean="0">
                <a:latin typeface="Arial" panose="020B0604020202020204" pitchFamily="34" charset="0"/>
                <a:cs typeface="Arial" panose="020B0604020202020204" pitchFamily="34" charset="0"/>
              </a:rPr>
              <a:t>участка </a:t>
            </a:r>
            <a:r>
              <a:rPr lang="uz-Cyrl-UZ" sz="2000" dirty="0">
                <a:latin typeface="Arial" panose="020B0604020202020204" pitchFamily="34" charset="0"/>
                <a:cs typeface="Arial" panose="020B0604020202020204" pitchFamily="34" charset="0"/>
              </a:rPr>
              <a:t>сайлов комиссиясининг баённомаси билан танишиш, </a:t>
            </a:r>
            <a:br>
              <a:rPr lang="uz-Cyrl-UZ" sz="2000" dirty="0">
                <a:latin typeface="Arial" panose="020B0604020202020204" pitchFamily="34" charset="0"/>
                <a:cs typeface="Arial" panose="020B0604020202020204" pitchFamily="34" charset="0"/>
              </a:rPr>
            </a:br>
            <a:r>
              <a:rPr lang="uz-Cyrl-UZ" sz="2000" dirty="0">
                <a:latin typeface="Arial" panose="020B0604020202020204" pitchFamily="34" charset="0"/>
                <a:cs typeface="Arial" panose="020B0604020202020204" pitchFamily="34" charset="0"/>
              </a:rPr>
              <a:t>шу жумладан участка сайлов комиссияси баённомасининг тасдиқланган кўчирма нусхасини олишга </a:t>
            </a:r>
            <a:r>
              <a:rPr lang="uz-Cyrl-UZ" sz="2000" dirty="0" smtClean="0">
                <a:latin typeface="Arial" panose="020B0604020202020204" pitchFamily="34" charset="0"/>
                <a:cs typeface="Arial" panose="020B0604020202020204" pitchFamily="34" charset="0"/>
              </a:rPr>
              <a:t>ҳақли</a:t>
            </a:r>
            <a:endParaRPr lang="ru-RU" sz="2000" dirty="0" smtClean="0">
              <a:latin typeface="Arial" panose="020B0604020202020204" pitchFamily="34" charset="0"/>
              <a:ea typeface="Roboto" panose="020B0604020202020204" charset="0"/>
              <a:cs typeface="Arial" panose="020B0604020202020204" pitchFamily="34" charset="0"/>
            </a:endParaRPr>
          </a:p>
          <a:p>
            <a:endParaRPr lang="uz-Cyrl-UZ" sz="2000" dirty="0">
              <a:latin typeface="Arial" panose="020B0604020202020204" pitchFamily="34" charset="0"/>
              <a:ea typeface="Roboto" panose="020B0604020202020204" charset="0"/>
              <a:cs typeface="Arial" panose="020B0604020202020204" pitchFamily="34" charset="0"/>
            </a:endParaRPr>
          </a:p>
          <a:p>
            <a:r>
              <a:rPr lang="uz-Cyrl-UZ" sz="2000" dirty="0">
                <a:latin typeface="Arial" panose="020B0604020202020204" pitchFamily="34" charset="0"/>
                <a:cs typeface="Arial" panose="020B0604020202020204" pitchFamily="34" charset="0"/>
              </a:rPr>
              <a:t>сиёсий партиянинг ваколатли вакили такрорий овоз бериш пайтида </a:t>
            </a:r>
            <a:br>
              <a:rPr lang="uz-Cyrl-UZ" sz="2000" dirty="0">
                <a:latin typeface="Arial" panose="020B0604020202020204" pitchFamily="34" charset="0"/>
                <a:cs typeface="Arial" panose="020B0604020202020204" pitchFamily="34" charset="0"/>
              </a:rPr>
            </a:br>
            <a:r>
              <a:rPr lang="uz-Cyrl-UZ" sz="2000" dirty="0">
                <a:latin typeface="Arial" panose="020B0604020202020204" pitchFamily="34" charset="0"/>
                <a:cs typeface="Arial" panose="020B0604020202020204" pitchFamily="34" charset="0"/>
              </a:rPr>
              <a:t>ҳам сайлов участкасида овозларни санаб чиқишда ҳозир бўлиши </a:t>
            </a:r>
            <a:r>
              <a:rPr lang="uz-Cyrl-UZ" sz="2000" dirty="0" smtClean="0">
                <a:latin typeface="Arial" panose="020B0604020202020204" pitchFamily="34" charset="0"/>
                <a:cs typeface="Arial" panose="020B0604020202020204" pitchFamily="34" charset="0"/>
              </a:rPr>
              <a:t>мумкин</a:t>
            </a:r>
            <a:endParaRPr lang="ru-RU" sz="2000" dirty="0">
              <a:latin typeface="Arial" panose="020B0604020202020204" pitchFamily="34" charset="0"/>
              <a:ea typeface="Roboto" panose="020B0604020202020204" charset="0"/>
              <a:cs typeface="Arial" panose="020B0604020202020204" pitchFamily="34" charset="0"/>
            </a:endParaRPr>
          </a:p>
        </p:txBody>
      </p:sp>
      <p:sp>
        <p:nvSpPr>
          <p:cNvPr id="23"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4"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00000"/>
              </a:lnSpc>
            </a:pPr>
            <a:r>
              <a:rPr lang="uz-Cyrl-UZ" sz="2800" b="1" dirty="0">
                <a:latin typeface="Arial" panose="020B0604020202020204" pitchFamily="34" charset="0"/>
              </a:rPr>
              <a:t>СИЁСИЙ ПАРТИЯЛАРНИНГ ВАКОЛАТЛИ ВАКИЛЛАРИНИНГ ҲУҚУҚЛАРИ</a:t>
            </a:r>
            <a:endParaRPr lang="ru-RU" sz="2800" b="1" dirty="0">
              <a:latin typeface="Arial" panose="020B0604020202020204" pitchFamily="34" charset="0"/>
            </a:endParaRPr>
          </a:p>
        </p:txBody>
      </p:sp>
      <p:grpSp>
        <p:nvGrpSpPr>
          <p:cNvPr id="45" name="Группа 44"/>
          <p:cNvGrpSpPr/>
          <p:nvPr/>
        </p:nvGrpSpPr>
        <p:grpSpPr>
          <a:xfrm flipV="1">
            <a:off x="10578466" y="2649254"/>
            <a:ext cx="1613534" cy="3020297"/>
            <a:chOff x="10578466" y="2223845"/>
            <a:chExt cx="1613534" cy="3020297"/>
          </a:xfrm>
        </p:grpSpPr>
        <p:grpSp>
          <p:nvGrpSpPr>
            <p:cNvPr id="46" name="Google Shape;1665;p40"/>
            <p:cNvGrpSpPr/>
            <p:nvPr/>
          </p:nvGrpSpPr>
          <p:grpSpPr>
            <a:xfrm rot="10800000">
              <a:off x="10583420" y="3755842"/>
              <a:ext cx="1608580" cy="1488300"/>
              <a:chOff x="4571988" y="1266000"/>
              <a:chExt cx="1488300" cy="1488300"/>
            </a:xfrm>
          </p:grpSpPr>
          <p:sp>
            <p:nvSpPr>
              <p:cNvPr id="56"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chemeClr val="accent1">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chemeClr val="accent1">
                  <a:lumMod val="75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1669;p40"/>
              <p:cNvSpPr/>
              <p:nvPr/>
            </p:nvSpPr>
            <p:spPr>
              <a:xfrm>
                <a:off x="5201413" y="1365189"/>
                <a:ext cx="818712" cy="797654"/>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chemeClr val="accent1">
                  <a:lumMod val="60000"/>
                  <a:lumOff val="40000"/>
                </a:schemeClr>
              </a:solidFill>
              <a:ln>
                <a:noFill/>
              </a:ln>
            </p:spPr>
            <p:txBody>
              <a:bodyPr spcFirstLastPara="1" vert="vert270"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47" name="Google Shape;1673;p40"/>
            <p:cNvGrpSpPr/>
            <p:nvPr/>
          </p:nvGrpSpPr>
          <p:grpSpPr>
            <a:xfrm rot="10800000">
              <a:off x="10578466" y="2223845"/>
              <a:ext cx="1608580" cy="1488325"/>
              <a:chOff x="4571988" y="2754275"/>
              <a:chExt cx="1488300" cy="1488325"/>
            </a:xfrm>
          </p:grpSpPr>
          <p:sp>
            <p:nvSpPr>
              <p:cNvPr id="52"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tx2">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tx2">
                  <a:lumMod val="40000"/>
                  <a:lumOff val="6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1677;p40"/>
              <p:cNvSpPr/>
              <p:nvPr/>
            </p:nvSpPr>
            <p:spPr>
              <a:xfrm>
                <a:off x="5201402" y="3366333"/>
                <a:ext cx="818712" cy="797317"/>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tx2">
                  <a:lumMod val="60000"/>
                  <a:lumOff val="40000"/>
                </a:schemeClr>
              </a:solidFill>
              <a:ln>
                <a:noFill/>
              </a:ln>
            </p:spPr>
            <p:txBody>
              <a:bodyPr spcFirstLastPara="1" vert="vert270"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ea typeface="Fira Sans Extra Condensed"/>
                  <a:cs typeface="Fira Sans Extra Condensed"/>
                  <a:sym typeface="Fira Sans Extra Condensed"/>
                </a:endParaRPr>
              </a:p>
            </p:txBody>
          </p:sp>
        </p:grpSp>
        <p:sp>
          <p:nvSpPr>
            <p:cNvPr id="48" name="Google Shape;13463;p62"/>
            <p:cNvSpPr/>
            <p:nvPr/>
          </p:nvSpPr>
          <p:spPr>
            <a:xfrm rot="10800000">
              <a:off x="10923760" y="4546709"/>
              <a:ext cx="468184" cy="370288"/>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chemeClr val="bg1"/>
            </a:solidFill>
            <a:ln>
              <a:noFill/>
            </a:ln>
          </p:spPr>
          <p:txBody>
            <a:bodyPr spcFirstLastPara="1" vert="vert270" wrap="square" lIns="91425" tIns="91425" rIns="91425" bIns="91425" anchor="ctr" anchorCtr="0">
              <a:noAutofit/>
            </a:bodyPr>
            <a:lstStyle/>
            <a:p>
              <a:endParaRPr sz="1800" dirty="0"/>
            </a:p>
          </p:txBody>
        </p:sp>
        <p:grpSp>
          <p:nvGrpSpPr>
            <p:cNvPr id="49" name="Google Shape;13285;p62"/>
            <p:cNvGrpSpPr/>
            <p:nvPr/>
          </p:nvGrpSpPr>
          <p:grpSpPr>
            <a:xfrm rot="10800000">
              <a:off x="10892876" y="2516276"/>
              <a:ext cx="544513" cy="494475"/>
              <a:chOff x="1731934" y="3355639"/>
              <a:chExt cx="368371" cy="361554"/>
            </a:xfrm>
            <a:solidFill>
              <a:schemeClr val="bg1"/>
            </a:solidFill>
          </p:grpSpPr>
          <p:sp>
            <p:nvSpPr>
              <p:cNvPr id="50" name="Google Shape;13286;p62"/>
              <p:cNvSpPr/>
              <p:nvPr/>
            </p:nvSpPr>
            <p:spPr>
              <a:xfrm>
                <a:off x="1812336" y="3533963"/>
                <a:ext cx="41762" cy="41762"/>
              </a:xfrm>
              <a:custGeom>
                <a:avLst/>
                <a:gdLst/>
                <a:ahLst/>
                <a:cxnLst/>
                <a:rect l="l" t="t" r="r" b="b"/>
                <a:pathLst>
                  <a:path w="1311" h="1311" extrusionOk="0">
                    <a:moveTo>
                      <a:pt x="655" y="322"/>
                    </a:moveTo>
                    <a:cubicBezTo>
                      <a:pt x="834" y="322"/>
                      <a:pt x="989" y="477"/>
                      <a:pt x="989" y="655"/>
                    </a:cubicBezTo>
                    <a:cubicBezTo>
                      <a:pt x="989" y="834"/>
                      <a:pt x="834" y="989"/>
                      <a:pt x="655" y="989"/>
                    </a:cubicBezTo>
                    <a:cubicBezTo>
                      <a:pt x="477" y="989"/>
                      <a:pt x="334" y="834"/>
                      <a:pt x="334" y="655"/>
                    </a:cubicBezTo>
                    <a:cubicBezTo>
                      <a:pt x="334" y="477"/>
                      <a:pt x="477" y="322"/>
                      <a:pt x="655" y="322"/>
                    </a:cubicBezTo>
                    <a:close/>
                    <a:moveTo>
                      <a:pt x="655" y="1"/>
                    </a:moveTo>
                    <a:cubicBezTo>
                      <a:pt x="298" y="1"/>
                      <a:pt x="1" y="298"/>
                      <a:pt x="1" y="655"/>
                    </a:cubicBezTo>
                    <a:cubicBezTo>
                      <a:pt x="1" y="1013"/>
                      <a:pt x="298" y="1310"/>
                      <a:pt x="655" y="1310"/>
                    </a:cubicBezTo>
                    <a:cubicBezTo>
                      <a:pt x="1013" y="1310"/>
                      <a:pt x="1310" y="1013"/>
                      <a:pt x="1310" y="655"/>
                    </a:cubicBezTo>
                    <a:cubicBezTo>
                      <a:pt x="1310" y="298"/>
                      <a:pt x="1013" y="1"/>
                      <a:pt x="655" y="1"/>
                    </a:cubicBezTo>
                    <a:close/>
                  </a:path>
                </a:pathLst>
              </a:custGeom>
              <a:grpFill/>
              <a:ln>
                <a:noFill/>
              </a:ln>
            </p:spPr>
            <p:txBody>
              <a:bodyPr spcFirstLastPara="1" vert="vert270" wrap="square" lIns="91425" tIns="91425" rIns="91425" bIns="91425" anchor="ctr" anchorCtr="0">
                <a:noAutofit/>
              </a:bodyPr>
              <a:lstStyle/>
              <a:p>
                <a:endParaRPr sz="1800" dirty="0"/>
              </a:p>
            </p:txBody>
          </p:sp>
          <p:sp>
            <p:nvSpPr>
              <p:cNvPr id="51" name="Google Shape;13287;p62"/>
              <p:cNvSpPr/>
              <p:nvPr/>
            </p:nvSpPr>
            <p:spPr>
              <a:xfrm>
                <a:off x="1731934" y="3355639"/>
                <a:ext cx="368371" cy="361554"/>
              </a:xfrm>
              <a:custGeom>
                <a:avLst/>
                <a:gdLst/>
                <a:ahLst/>
                <a:cxnLst/>
                <a:rect l="l" t="t" r="r" b="b"/>
                <a:pathLst>
                  <a:path w="11564" h="11350" extrusionOk="0">
                    <a:moveTo>
                      <a:pt x="4572" y="330"/>
                    </a:moveTo>
                    <a:cubicBezTo>
                      <a:pt x="4619" y="330"/>
                      <a:pt x="4691" y="407"/>
                      <a:pt x="5251" y="753"/>
                    </a:cubicBezTo>
                    <a:lnTo>
                      <a:pt x="4882" y="1348"/>
                    </a:lnTo>
                    <a:lnTo>
                      <a:pt x="4239" y="943"/>
                    </a:lnTo>
                    <a:cubicBezTo>
                      <a:pt x="4215" y="907"/>
                      <a:pt x="4192" y="872"/>
                      <a:pt x="4215" y="836"/>
                    </a:cubicBezTo>
                    <a:cubicBezTo>
                      <a:pt x="4513" y="396"/>
                      <a:pt x="4489" y="348"/>
                      <a:pt x="4549" y="336"/>
                    </a:cubicBezTo>
                    <a:cubicBezTo>
                      <a:pt x="4557" y="333"/>
                      <a:pt x="4564" y="330"/>
                      <a:pt x="4572" y="330"/>
                    </a:cubicBezTo>
                    <a:close/>
                    <a:moveTo>
                      <a:pt x="5975" y="398"/>
                    </a:moveTo>
                    <a:cubicBezTo>
                      <a:pt x="6005" y="398"/>
                      <a:pt x="6035" y="404"/>
                      <a:pt x="6061" y="419"/>
                    </a:cubicBezTo>
                    <a:lnTo>
                      <a:pt x="7394" y="1253"/>
                    </a:lnTo>
                    <a:lnTo>
                      <a:pt x="6275" y="3039"/>
                    </a:lnTo>
                    <a:lnTo>
                      <a:pt x="4942" y="2205"/>
                    </a:lnTo>
                    <a:cubicBezTo>
                      <a:pt x="4846" y="2146"/>
                      <a:pt x="4834" y="2039"/>
                      <a:pt x="4882" y="1967"/>
                    </a:cubicBezTo>
                    <a:cubicBezTo>
                      <a:pt x="5073" y="1658"/>
                      <a:pt x="5501" y="979"/>
                      <a:pt x="5823" y="479"/>
                    </a:cubicBezTo>
                    <a:cubicBezTo>
                      <a:pt x="5847" y="430"/>
                      <a:pt x="5911" y="398"/>
                      <a:pt x="5975" y="398"/>
                    </a:cubicBezTo>
                    <a:close/>
                    <a:moveTo>
                      <a:pt x="10180" y="2860"/>
                    </a:moveTo>
                    <a:cubicBezTo>
                      <a:pt x="10323" y="2979"/>
                      <a:pt x="10847" y="3158"/>
                      <a:pt x="11002" y="3789"/>
                    </a:cubicBezTo>
                    <a:cubicBezTo>
                      <a:pt x="11195" y="4581"/>
                      <a:pt x="10555" y="5231"/>
                      <a:pt x="9842" y="5231"/>
                    </a:cubicBezTo>
                    <a:cubicBezTo>
                      <a:pt x="9633" y="5231"/>
                      <a:pt x="9418" y="5175"/>
                      <a:pt x="9216" y="5051"/>
                    </a:cubicBezTo>
                    <a:lnTo>
                      <a:pt x="8918" y="4872"/>
                    </a:lnTo>
                    <a:lnTo>
                      <a:pt x="10180" y="2860"/>
                    </a:lnTo>
                    <a:close/>
                    <a:moveTo>
                      <a:pt x="5644" y="3039"/>
                    </a:moveTo>
                    <a:lnTo>
                      <a:pt x="6204" y="3396"/>
                    </a:lnTo>
                    <a:lnTo>
                      <a:pt x="6216" y="3408"/>
                    </a:lnTo>
                    <a:lnTo>
                      <a:pt x="4287" y="5349"/>
                    </a:lnTo>
                    <a:cubicBezTo>
                      <a:pt x="4132" y="5170"/>
                      <a:pt x="3941" y="5039"/>
                      <a:pt x="3751" y="4944"/>
                    </a:cubicBezTo>
                    <a:lnTo>
                      <a:pt x="5644" y="3039"/>
                    </a:lnTo>
                    <a:close/>
                    <a:moveTo>
                      <a:pt x="3195" y="5176"/>
                    </a:moveTo>
                    <a:cubicBezTo>
                      <a:pt x="3355" y="5176"/>
                      <a:pt x="3520" y="5212"/>
                      <a:pt x="3680" y="5289"/>
                    </a:cubicBezTo>
                    <a:cubicBezTo>
                      <a:pt x="4705" y="5802"/>
                      <a:pt x="4316" y="7363"/>
                      <a:pt x="3195" y="7363"/>
                    </a:cubicBezTo>
                    <a:cubicBezTo>
                      <a:pt x="3170" y="7363"/>
                      <a:pt x="3145" y="7362"/>
                      <a:pt x="3120" y="7361"/>
                    </a:cubicBezTo>
                    <a:cubicBezTo>
                      <a:pt x="2548" y="7325"/>
                      <a:pt x="2096" y="6849"/>
                      <a:pt x="2096" y="6265"/>
                    </a:cubicBezTo>
                    <a:cubicBezTo>
                      <a:pt x="2096" y="5640"/>
                      <a:pt x="2615" y="5176"/>
                      <a:pt x="3195" y="5176"/>
                    </a:cubicBezTo>
                    <a:close/>
                    <a:moveTo>
                      <a:pt x="5144" y="8992"/>
                    </a:moveTo>
                    <a:cubicBezTo>
                      <a:pt x="5358" y="8992"/>
                      <a:pt x="5537" y="9159"/>
                      <a:pt x="5537" y="9385"/>
                    </a:cubicBezTo>
                    <a:lnTo>
                      <a:pt x="5537" y="9694"/>
                    </a:lnTo>
                    <a:lnTo>
                      <a:pt x="4537" y="9694"/>
                    </a:lnTo>
                    <a:lnTo>
                      <a:pt x="4537" y="9385"/>
                    </a:lnTo>
                    <a:lnTo>
                      <a:pt x="4525" y="9385"/>
                    </a:lnTo>
                    <a:cubicBezTo>
                      <a:pt x="4525" y="9170"/>
                      <a:pt x="4692" y="8992"/>
                      <a:pt x="4906" y="8992"/>
                    </a:cubicBezTo>
                    <a:close/>
                    <a:moveTo>
                      <a:pt x="6085" y="10016"/>
                    </a:moveTo>
                    <a:cubicBezTo>
                      <a:pt x="6454" y="10016"/>
                      <a:pt x="6751" y="10313"/>
                      <a:pt x="6751" y="10694"/>
                    </a:cubicBezTo>
                    <a:lnTo>
                      <a:pt x="6751" y="10992"/>
                    </a:lnTo>
                    <a:lnTo>
                      <a:pt x="322" y="10992"/>
                    </a:lnTo>
                    <a:lnTo>
                      <a:pt x="322" y="10694"/>
                    </a:lnTo>
                    <a:cubicBezTo>
                      <a:pt x="322" y="10313"/>
                      <a:pt x="620" y="10016"/>
                      <a:pt x="1001" y="10016"/>
                    </a:cubicBezTo>
                    <a:close/>
                    <a:moveTo>
                      <a:pt x="4558" y="1"/>
                    </a:moveTo>
                    <a:cubicBezTo>
                      <a:pt x="4419" y="1"/>
                      <a:pt x="4281" y="69"/>
                      <a:pt x="4203" y="193"/>
                    </a:cubicBezTo>
                    <a:lnTo>
                      <a:pt x="3906" y="669"/>
                    </a:lnTo>
                    <a:cubicBezTo>
                      <a:pt x="3787" y="872"/>
                      <a:pt x="3846" y="1122"/>
                      <a:pt x="4049" y="1241"/>
                    </a:cubicBezTo>
                    <a:lnTo>
                      <a:pt x="4680" y="1646"/>
                    </a:lnTo>
                    <a:cubicBezTo>
                      <a:pt x="4644" y="1741"/>
                      <a:pt x="4442" y="1908"/>
                      <a:pt x="4525" y="2193"/>
                    </a:cubicBezTo>
                    <a:cubicBezTo>
                      <a:pt x="4549" y="2324"/>
                      <a:pt x="4620" y="2431"/>
                      <a:pt x="4739" y="2503"/>
                    </a:cubicBezTo>
                    <a:lnTo>
                      <a:pt x="5335" y="2872"/>
                    </a:lnTo>
                    <a:lnTo>
                      <a:pt x="3358" y="4872"/>
                    </a:lnTo>
                    <a:cubicBezTo>
                      <a:pt x="3297" y="4865"/>
                      <a:pt x="3237" y="4861"/>
                      <a:pt x="3177" y="4861"/>
                    </a:cubicBezTo>
                    <a:cubicBezTo>
                      <a:pt x="2398" y="4861"/>
                      <a:pt x="1751" y="5493"/>
                      <a:pt x="1751" y="6289"/>
                    </a:cubicBezTo>
                    <a:cubicBezTo>
                      <a:pt x="1751" y="6765"/>
                      <a:pt x="1989" y="7194"/>
                      <a:pt x="2346" y="7444"/>
                    </a:cubicBezTo>
                    <a:lnTo>
                      <a:pt x="2346" y="8397"/>
                    </a:lnTo>
                    <a:cubicBezTo>
                      <a:pt x="2346" y="8492"/>
                      <a:pt x="2417" y="8563"/>
                      <a:pt x="2513" y="8563"/>
                    </a:cubicBezTo>
                    <a:cubicBezTo>
                      <a:pt x="2596" y="8563"/>
                      <a:pt x="2679" y="8492"/>
                      <a:pt x="2679" y="8397"/>
                    </a:cubicBezTo>
                    <a:lnTo>
                      <a:pt x="2679" y="7623"/>
                    </a:lnTo>
                    <a:cubicBezTo>
                      <a:pt x="2828" y="7675"/>
                      <a:pt x="2995" y="7708"/>
                      <a:pt x="3163" y="7708"/>
                    </a:cubicBezTo>
                    <a:cubicBezTo>
                      <a:pt x="3224" y="7708"/>
                      <a:pt x="3286" y="7704"/>
                      <a:pt x="3346" y="7694"/>
                    </a:cubicBezTo>
                    <a:lnTo>
                      <a:pt x="3346" y="9706"/>
                    </a:lnTo>
                    <a:lnTo>
                      <a:pt x="2679" y="9706"/>
                    </a:lnTo>
                    <a:lnTo>
                      <a:pt x="2679" y="9028"/>
                    </a:lnTo>
                    <a:cubicBezTo>
                      <a:pt x="2679" y="8932"/>
                      <a:pt x="2596" y="8861"/>
                      <a:pt x="2513" y="8861"/>
                    </a:cubicBezTo>
                    <a:cubicBezTo>
                      <a:pt x="2417" y="8861"/>
                      <a:pt x="2346" y="8932"/>
                      <a:pt x="2346" y="9028"/>
                    </a:cubicBezTo>
                    <a:lnTo>
                      <a:pt x="2346" y="9706"/>
                    </a:lnTo>
                    <a:lnTo>
                      <a:pt x="989" y="9706"/>
                    </a:lnTo>
                    <a:cubicBezTo>
                      <a:pt x="441" y="9706"/>
                      <a:pt x="1" y="10159"/>
                      <a:pt x="1" y="10706"/>
                    </a:cubicBezTo>
                    <a:lnTo>
                      <a:pt x="1" y="11183"/>
                    </a:lnTo>
                    <a:cubicBezTo>
                      <a:pt x="1" y="11266"/>
                      <a:pt x="72" y="11349"/>
                      <a:pt x="155" y="11349"/>
                    </a:cubicBezTo>
                    <a:lnTo>
                      <a:pt x="6918" y="11349"/>
                    </a:lnTo>
                    <a:cubicBezTo>
                      <a:pt x="7001" y="11349"/>
                      <a:pt x="7085" y="11266"/>
                      <a:pt x="7085" y="11183"/>
                    </a:cubicBezTo>
                    <a:lnTo>
                      <a:pt x="7085" y="10706"/>
                    </a:lnTo>
                    <a:cubicBezTo>
                      <a:pt x="7085" y="10159"/>
                      <a:pt x="6632" y="9706"/>
                      <a:pt x="6085" y="9706"/>
                    </a:cubicBezTo>
                    <a:lnTo>
                      <a:pt x="5846" y="9706"/>
                    </a:lnTo>
                    <a:lnTo>
                      <a:pt x="5846" y="9397"/>
                    </a:lnTo>
                    <a:cubicBezTo>
                      <a:pt x="5846" y="9004"/>
                      <a:pt x="5537" y="8682"/>
                      <a:pt x="5132" y="8682"/>
                    </a:cubicBezTo>
                    <a:lnTo>
                      <a:pt x="4894" y="8682"/>
                    </a:lnTo>
                    <a:cubicBezTo>
                      <a:pt x="4501" y="8682"/>
                      <a:pt x="4180" y="9004"/>
                      <a:pt x="4180" y="9397"/>
                    </a:cubicBezTo>
                    <a:lnTo>
                      <a:pt x="4180" y="9706"/>
                    </a:lnTo>
                    <a:lnTo>
                      <a:pt x="3668" y="9706"/>
                    </a:lnTo>
                    <a:lnTo>
                      <a:pt x="3668" y="7611"/>
                    </a:lnTo>
                    <a:cubicBezTo>
                      <a:pt x="4465" y="7313"/>
                      <a:pt x="4823" y="6384"/>
                      <a:pt x="4442" y="5646"/>
                    </a:cubicBezTo>
                    <a:lnTo>
                      <a:pt x="6370" y="3717"/>
                    </a:lnTo>
                    <a:lnTo>
                      <a:pt x="7585" y="5801"/>
                    </a:lnTo>
                    <a:cubicBezTo>
                      <a:pt x="7670" y="5947"/>
                      <a:pt x="7817" y="6018"/>
                      <a:pt x="7962" y="6018"/>
                    </a:cubicBezTo>
                    <a:cubicBezTo>
                      <a:pt x="8100" y="6018"/>
                      <a:pt x="8235" y="5953"/>
                      <a:pt x="8311" y="5825"/>
                    </a:cubicBezTo>
                    <a:lnTo>
                      <a:pt x="8716" y="5182"/>
                    </a:lnTo>
                    <a:lnTo>
                      <a:pt x="9014" y="5360"/>
                    </a:lnTo>
                    <a:cubicBezTo>
                      <a:pt x="9273" y="5514"/>
                      <a:pt x="9548" y="5584"/>
                      <a:pt x="9813" y="5584"/>
                    </a:cubicBezTo>
                    <a:cubicBezTo>
                      <a:pt x="10740" y="5584"/>
                      <a:pt x="11564" y="4739"/>
                      <a:pt x="11323" y="3694"/>
                    </a:cubicBezTo>
                    <a:cubicBezTo>
                      <a:pt x="11145" y="2908"/>
                      <a:pt x="10490" y="2670"/>
                      <a:pt x="10359" y="2562"/>
                    </a:cubicBezTo>
                    <a:lnTo>
                      <a:pt x="10764" y="1920"/>
                    </a:lnTo>
                    <a:cubicBezTo>
                      <a:pt x="10942" y="1658"/>
                      <a:pt x="10740" y="1300"/>
                      <a:pt x="10430" y="1265"/>
                    </a:cubicBezTo>
                    <a:lnTo>
                      <a:pt x="9359" y="1181"/>
                    </a:lnTo>
                    <a:cubicBezTo>
                      <a:pt x="9353" y="1180"/>
                      <a:pt x="9346" y="1180"/>
                      <a:pt x="9340" y="1180"/>
                    </a:cubicBezTo>
                    <a:cubicBezTo>
                      <a:pt x="9262" y="1180"/>
                      <a:pt x="9180" y="1247"/>
                      <a:pt x="9180" y="1324"/>
                    </a:cubicBezTo>
                    <a:cubicBezTo>
                      <a:pt x="9168" y="1419"/>
                      <a:pt x="9240" y="1503"/>
                      <a:pt x="9335" y="1503"/>
                    </a:cubicBezTo>
                    <a:lnTo>
                      <a:pt x="10407" y="1598"/>
                    </a:lnTo>
                    <a:cubicBezTo>
                      <a:pt x="10478" y="1598"/>
                      <a:pt x="10526" y="1681"/>
                      <a:pt x="10478" y="1741"/>
                    </a:cubicBezTo>
                    <a:cubicBezTo>
                      <a:pt x="10109" y="2324"/>
                      <a:pt x="8347" y="5134"/>
                      <a:pt x="8049" y="5610"/>
                    </a:cubicBezTo>
                    <a:cubicBezTo>
                      <a:pt x="8025" y="5640"/>
                      <a:pt x="7993" y="5655"/>
                      <a:pt x="7961" y="5655"/>
                    </a:cubicBezTo>
                    <a:cubicBezTo>
                      <a:pt x="7930" y="5655"/>
                      <a:pt x="7900" y="5640"/>
                      <a:pt x="7882" y="5610"/>
                    </a:cubicBezTo>
                    <a:lnTo>
                      <a:pt x="6525" y="3313"/>
                    </a:lnTo>
                    <a:lnTo>
                      <a:pt x="6513" y="3277"/>
                    </a:lnTo>
                    <a:lnTo>
                      <a:pt x="7704" y="1372"/>
                    </a:lnTo>
                    <a:lnTo>
                      <a:pt x="8704" y="1467"/>
                    </a:lnTo>
                    <a:cubicBezTo>
                      <a:pt x="8710" y="1468"/>
                      <a:pt x="8716" y="1468"/>
                      <a:pt x="8722" y="1468"/>
                    </a:cubicBezTo>
                    <a:cubicBezTo>
                      <a:pt x="8801" y="1468"/>
                      <a:pt x="8883" y="1401"/>
                      <a:pt x="8883" y="1312"/>
                    </a:cubicBezTo>
                    <a:cubicBezTo>
                      <a:pt x="8894" y="1229"/>
                      <a:pt x="8823" y="1134"/>
                      <a:pt x="8728" y="1134"/>
                    </a:cubicBezTo>
                    <a:lnTo>
                      <a:pt x="7656" y="1050"/>
                    </a:lnTo>
                    <a:lnTo>
                      <a:pt x="6216" y="134"/>
                    </a:lnTo>
                    <a:cubicBezTo>
                      <a:pt x="6133" y="84"/>
                      <a:pt x="6042" y="60"/>
                      <a:pt x="5952" y="60"/>
                    </a:cubicBezTo>
                    <a:cubicBezTo>
                      <a:pt x="5781" y="60"/>
                      <a:pt x="5614" y="145"/>
                      <a:pt x="5513" y="300"/>
                    </a:cubicBezTo>
                    <a:lnTo>
                      <a:pt x="5418" y="467"/>
                    </a:lnTo>
                    <a:lnTo>
                      <a:pt x="4775" y="62"/>
                    </a:lnTo>
                    <a:cubicBezTo>
                      <a:pt x="4708" y="21"/>
                      <a:pt x="4633" y="1"/>
                      <a:pt x="4558" y="1"/>
                    </a:cubicBezTo>
                    <a:close/>
                  </a:path>
                </a:pathLst>
              </a:custGeom>
              <a:grpFill/>
              <a:ln>
                <a:noFill/>
              </a:ln>
            </p:spPr>
            <p:txBody>
              <a:bodyPr spcFirstLastPara="1" vert="vert270" wrap="square" lIns="91425" tIns="91425" rIns="91425" bIns="91425" anchor="ctr" anchorCtr="0">
                <a:noAutofit/>
              </a:bodyPr>
              <a:lstStyle/>
              <a:p>
                <a:endParaRPr sz="1800" dirty="0"/>
              </a:p>
            </p:txBody>
          </p:sp>
        </p:grpSp>
      </p:grpSp>
      <p:cxnSp>
        <p:nvCxnSpPr>
          <p:cNvPr id="60" name="Прямая соединительная линия 59"/>
          <p:cNvCxnSpPr/>
          <p:nvPr/>
        </p:nvCxnSpPr>
        <p:spPr>
          <a:xfrm>
            <a:off x="525870" y="3883610"/>
            <a:ext cx="9559163"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p:nvPr/>
        </p:nvCxnSpPr>
        <p:spPr>
          <a:xfrm>
            <a:off x="525870" y="5126528"/>
            <a:ext cx="9559163"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9455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Google Shape;911;p32"/>
          <p:cNvSpPr/>
          <p:nvPr/>
        </p:nvSpPr>
        <p:spPr>
          <a:xfrm>
            <a:off x="359868" y="1460832"/>
            <a:ext cx="11435153" cy="1118447"/>
          </a:xfrm>
          <a:prstGeom prst="roundRect">
            <a:avLst>
              <a:gd name="adj" fmla="val 16667"/>
            </a:avLst>
          </a:prstGeom>
          <a:ln/>
        </p:spPr>
        <p:style>
          <a:lnRef idx="1">
            <a:schemeClr val="accent1"/>
          </a:lnRef>
          <a:fillRef idx="2">
            <a:schemeClr val="accent1"/>
          </a:fillRef>
          <a:effectRef idx="1">
            <a:schemeClr val="accent1"/>
          </a:effectRef>
          <a:fontRef idx="minor">
            <a:schemeClr val="dk1"/>
          </a:fontRef>
        </p:style>
        <p:txBody>
          <a:bodyPr spcFirstLastPara="1" wrap="square" lIns="365750" tIns="91425" rIns="365750"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4" name="Google Shape;911;p32"/>
          <p:cNvSpPr/>
          <p:nvPr/>
        </p:nvSpPr>
        <p:spPr>
          <a:xfrm>
            <a:off x="452339" y="1549585"/>
            <a:ext cx="11280668" cy="925816"/>
          </a:xfrm>
          <a:prstGeom prst="roundRect">
            <a:avLst>
              <a:gd name="adj" fmla="val 16667"/>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lvl="0" algn="ctr">
              <a:buClr>
                <a:srgbClr val="000000"/>
              </a:buClr>
              <a:buSzPts val="1100"/>
              <a:defRPr/>
            </a:pPr>
            <a:r>
              <a:rPr lang="uz-Cyrl-UZ" sz="2000" dirty="0">
                <a:latin typeface="Arial" panose="020B0604020202020204" pitchFamily="34" charset="0"/>
                <a:cs typeface="Arial" panose="020B0604020202020204" pitchFamily="34" charset="0"/>
              </a:rPr>
              <a:t>Ўзбекистон Республикаси Марказий сайлов комиссиясининг 2019 йил 5 октябрдаги </a:t>
            </a:r>
            <a:r>
              <a:rPr lang="uz-Cyrl-UZ" sz="2000" dirty="0" smtClean="0">
                <a:latin typeface="Arial" panose="020B0604020202020204" pitchFamily="34" charset="0"/>
                <a:cs typeface="Arial" panose="020B0604020202020204" pitchFamily="34" charset="0"/>
              </a:rPr>
              <a:t> 952-сон </a:t>
            </a:r>
            <a:r>
              <a:rPr lang="uz-Cyrl-UZ" sz="2000" dirty="0">
                <a:latin typeface="Arial" panose="020B0604020202020204" pitchFamily="34" charset="0"/>
                <a:cs typeface="Arial" panose="020B0604020202020204" pitchFamily="34" charset="0"/>
              </a:rPr>
              <a:t>қарорига </a:t>
            </a:r>
            <a:r>
              <a:rPr lang="uz-Cyrl-UZ" sz="2000" dirty="0" smtClean="0">
                <a:latin typeface="Arial" panose="020B0604020202020204" pitchFamily="34" charset="0"/>
                <a:cs typeface="Arial" panose="020B0604020202020204" pitchFamily="34" charset="0"/>
              </a:rPr>
              <a:t>илова – “Сайлов </a:t>
            </a:r>
            <a:r>
              <a:rPr lang="uz-Cyrl-UZ" sz="2000" dirty="0">
                <a:latin typeface="Arial" panose="020B0604020202020204" pitchFamily="34" charset="0"/>
                <a:cs typeface="Arial" panose="020B0604020202020204" pitchFamily="34" charset="0"/>
              </a:rPr>
              <a:t>кампанияси даврида оммавий ахборот воситалари вакилларини аккредитациядан ўтказиш тартиби </a:t>
            </a:r>
            <a:r>
              <a:rPr lang="uz-Cyrl-UZ" sz="2000" dirty="0" smtClean="0">
                <a:latin typeface="Arial" panose="020B0604020202020204" pitchFamily="34" charset="0"/>
                <a:cs typeface="Arial" panose="020B0604020202020204" pitchFamily="34" charset="0"/>
              </a:rPr>
              <a:t>тўғрисида”ги Низом</a:t>
            </a:r>
            <a:endParaRPr kumimoji="0" sz="200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84" name="Прямоугольник 83"/>
          <p:cNvSpPr/>
          <p:nvPr/>
        </p:nvSpPr>
        <p:spPr>
          <a:xfrm>
            <a:off x="452339" y="2778072"/>
            <a:ext cx="9883262" cy="3139321"/>
          </a:xfrm>
          <a:prstGeom prst="rect">
            <a:avLst/>
          </a:prstGeom>
          <a:noFill/>
          <a:ln>
            <a:noFill/>
          </a:ln>
        </p:spPr>
        <p:txBody>
          <a:bodyPr wrap="square">
            <a:spAutoFit/>
          </a:bodyPr>
          <a:lstStyle/>
          <a:p>
            <a:r>
              <a:rPr lang="ru-RU" dirty="0" err="1" smtClean="0">
                <a:latin typeface="Arial" panose="020B0604020202020204" pitchFamily="34" charset="0"/>
                <a:cs typeface="Arial" panose="020B0604020202020204" pitchFamily="34" charset="0"/>
              </a:rPr>
              <a:t>сайловга</a:t>
            </a:r>
            <a:r>
              <a:rPr lang="ru-RU" dirty="0" smtClean="0">
                <a:latin typeface="Arial" panose="020B0604020202020204" pitchFamily="34" charset="0"/>
                <a:cs typeface="Arial" panose="020B0604020202020204" pitchFamily="34" charset="0"/>
              </a:rPr>
              <a:t> </a:t>
            </a:r>
            <a:r>
              <a:rPr lang="ru-RU" dirty="0" err="1" smtClean="0">
                <a:latin typeface="Arial" panose="020B0604020202020204" pitchFamily="34" charset="0"/>
                <a:cs typeface="Arial" panose="020B0604020202020204" pitchFamily="34" charset="0"/>
              </a:rPr>
              <a:t>тайёргарлик</a:t>
            </a:r>
            <a:r>
              <a:rPr lang="ru-RU" dirty="0" smtClean="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кўриш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ўтказишга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доир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барча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тадбирларни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ёритиш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комиссияларининг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мажлисларида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ҳозир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комиссияларининг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қарорлари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нусхаларини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ОАВда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ёритиш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учун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олиш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номзодлар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кўрсатишга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бағишланган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йиғилишларда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номзодларнинг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сайловчилар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билан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учрашувларида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иштирок</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этиш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муддатидан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олдин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овоз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беришни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ўтказиш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вақти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жойи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ҳақида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хабардор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ҳамда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ушбу</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жараённи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кузатиш</a:t>
            </a:r>
            <a:r>
              <a:rPr lang="ru-RU" dirty="0">
                <a:latin typeface="Arial" panose="020B0604020202020204" pitchFamily="34" charset="0"/>
                <a:cs typeface="Arial" panose="020B0604020202020204" pitchFamily="34" charset="0"/>
              </a:rPr>
              <a:t>; </a:t>
            </a:r>
          </a:p>
        </p:txBody>
      </p:sp>
      <p:sp>
        <p:nvSpPr>
          <p:cNvPr id="28"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9"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00000"/>
              </a:lnSpc>
            </a:pPr>
            <a:r>
              <a:rPr lang="uz-Cyrl-UZ" sz="2800" b="1" dirty="0">
                <a:latin typeface="Arial" panose="020B0604020202020204" pitchFamily="34" charset="0"/>
              </a:rPr>
              <a:t>ОММАВИЙ АХБОРОТ </a:t>
            </a:r>
            <a:r>
              <a:rPr lang="uz-Cyrl-UZ" sz="2800" b="1" dirty="0" smtClean="0">
                <a:latin typeface="Arial" panose="020B0604020202020204" pitchFamily="34" charset="0"/>
              </a:rPr>
              <a:t>ВОСИТАЛАРИ </a:t>
            </a:r>
            <a:r>
              <a:rPr lang="uz-Cyrl-UZ" sz="2800" b="1" dirty="0">
                <a:latin typeface="Arial" panose="020B0604020202020204" pitchFamily="34" charset="0"/>
              </a:rPr>
              <a:t>ВАКИЛЛАРИНИНГ ҲУҚУҚЛАРИ</a:t>
            </a:r>
            <a:endParaRPr lang="ru-RU" sz="2800" b="1" dirty="0">
              <a:latin typeface="Arial" panose="020B0604020202020204" pitchFamily="34" charset="0"/>
            </a:endParaRPr>
          </a:p>
        </p:txBody>
      </p:sp>
      <p:grpSp>
        <p:nvGrpSpPr>
          <p:cNvPr id="30" name="Группа 29"/>
          <p:cNvGrpSpPr/>
          <p:nvPr/>
        </p:nvGrpSpPr>
        <p:grpSpPr>
          <a:xfrm flipV="1">
            <a:off x="10578466" y="2649254"/>
            <a:ext cx="1613534" cy="3020297"/>
            <a:chOff x="10578466" y="2223845"/>
            <a:chExt cx="1613534" cy="3020297"/>
          </a:xfrm>
        </p:grpSpPr>
        <p:grpSp>
          <p:nvGrpSpPr>
            <p:cNvPr id="31" name="Google Shape;1665;p40"/>
            <p:cNvGrpSpPr/>
            <p:nvPr/>
          </p:nvGrpSpPr>
          <p:grpSpPr>
            <a:xfrm rot="10800000">
              <a:off x="10583420" y="3755842"/>
              <a:ext cx="1608580" cy="1488300"/>
              <a:chOff x="4571988" y="1266000"/>
              <a:chExt cx="1488300" cy="1488300"/>
            </a:xfrm>
          </p:grpSpPr>
          <p:sp>
            <p:nvSpPr>
              <p:cNvPr id="42"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chemeClr val="accent1">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chemeClr val="accent1">
                  <a:lumMod val="75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669;p40"/>
              <p:cNvSpPr/>
              <p:nvPr/>
            </p:nvSpPr>
            <p:spPr>
              <a:xfrm>
                <a:off x="5201413" y="1365189"/>
                <a:ext cx="818712" cy="797654"/>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chemeClr val="accent1">
                  <a:lumMod val="60000"/>
                  <a:lumOff val="40000"/>
                </a:schemeClr>
              </a:solidFill>
              <a:ln>
                <a:noFill/>
              </a:ln>
            </p:spPr>
            <p:txBody>
              <a:bodyPr spcFirstLastPara="1" vert="vert270"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32" name="Google Shape;1673;p40"/>
            <p:cNvGrpSpPr/>
            <p:nvPr/>
          </p:nvGrpSpPr>
          <p:grpSpPr>
            <a:xfrm rot="10800000">
              <a:off x="10578466" y="2223845"/>
              <a:ext cx="1608580" cy="1488325"/>
              <a:chOff x="4571988" y="2754275"/>
              <a:chExt cx="1488300" cy="1488325"/>
            </a:xfrm>
          </p:grpSpPr>
          <p:sp>
            <p:nvSpPr>
              <p:cNvPr id="37"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tx2">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tx2">
                  <a:lumMod val="40000"/>
                  <a:lumOff val="6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1677;p40"/>
              <p:cNvSpPr/>
              <p:nvPr/>
            </p:nvSpPr>
            <p:spPr>
              <a:xfrm>
                <a:off x="5201402" y="3366333"/>
                <a:ext cx="818712" cy="797317"/>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tx2">
                  <a:lumMod val="60000"/>
                  <a:lumOff val="40000"/>
                </a:schemeClr>
              </a:solidFill>
              <a:ln>
                <a:noFill/>
              </a:ln>
            </p:spPr>
            <p:txBody>
              <a:bodyPr spcFirstLastPara="1" vert="vert270"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ea typeface="Fira Sans Extra Condensed"/>
                  <a:cs typeface="Fira Sans Extra Condensed"/>
                  <a:sym typeface="Fira Sans Extra Condensed"/>
                </a:endParaRPr>
              </a:p>
            </p:txBody>
          </p:sp>
        </p:grpSp>
        <p:sp>
          <p:nvSpPr>
            <p:cNvPr id="33" name="Google Shape;13463;p62"/>
            <p:cNvSpPr/>
            <p:nvPr/>
          </p:nvSpPr>
          <p:spPr>
            <a:xfrm rot="10800000">
              <a:off x="10923760" y="4546709"/>
              <a:ext cx="468184" cy="370288"/>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chemeClr val="bg1"/>
            </a:solidFill>
            <a:ln>
              <a:noFill/>
            </a:ln>
          </p:spPr>
          <p:txBody>
            <a:bodyPr spcFirstLastPara="1" vert="vert270" wrap="square" lIns="91425" tIns="91425" rIns="91425" bIns="91425" anchor="ctr" anchorCtr="0">
              <a:noAutofit/>
            </a:bodyPr>
            <a:lstStyle/>
            <a:p>
              <a:endParaRPr sz="1800" dirty="0"/>
            </a:p>
          </p:txBody>
        </p:sp>
        <p:grpSp>
          <p:nvGrpSpPr>
            <p:cNvPr id="34" name="Google Shape;13285;p62"/>
            <p:cNvGrpSpPr/>
            <p:nvPr/>
          </p:nvGrpSpPr>
          <p:grpSpPr>
            <a:xfrm rot="10800000">
              <a:off x="10892876" y="2516276"/>
              <a:ext cx="544513" cy="494475"/>
              <a:chOff x="1731934" y="3355639"/>
              <a:chExt cx="368371" cy="361554"/>
            </a:xfrm>
            <a:solidFill>
              <a:schemeClr val="bg1"/>
            </a:solidFill>
          </p:grpSpPr>
          <p:sp>
            <p:nvSpPr>
              <p:cNvPr id="35" name="Google Shape;13286;p62"/>
              <p:cNvSpPr/>
              <p:nvPr/>
            </p:nvSpPr>
            <p:spPr>
              <a:xfrm>
                <a:off x="1812336" y="3533963"/>
                <a:ext cx="41762" cy="41762"/>
              </a:xfrm>
              <a:custGeom>
                <a:avLst/>
                <a:gdLst/>
                <a:ahLst/>
                <a:cxnLst/>
                <a:rect l="l" t="t" r="r" b="b"/>
                <a:pathLst>
                  <a:path w="1311" h="1311" extrusionOk="0">
                    <a:moveTo>
                      <a:pt x="655" y="322"/>
                    </a:moveTo>
                    <a:cubicBezTo>
                      <a:pt x="834" y="322"/>
                      <a:pt x="989" y="477"/>
                      <a:pt x="989" y="655"/>
                    </a:cubicBezTo>
                    <a:cubicBezTo>
                      <a:pt x="989" y="834"/>
                      <a:pt x="834" y="989"/>
                      <a:pt x="655" y="989"/>
                    </a:cubicBezTo>
                    <a:cubicBezTo>
                      <a:pt x="477" y="989"/>
                      <a:pt x="334" y="834"/>
                      <a:pt x="334" y="655"/>
                    </a:cubicBezTo>
                    <a:cubicBezTo>
                      <a:pt x="334" y="477"/>
                      <a:pt x="477" y="322"/>
                      <a:pt x="655" y="322"/>
                    </a:cubicBezTo>
                    <a:close/>
                    <a:moveTo>
                      <a:pt x="655" y="1"/>
                    </a:moveTo>
                    <a:cubicBezTo>
                      <a:pt x="298" y="1"/>
                      <a:pt x="1" y="298"/>
                      <a:pt x="1" y="655"/>
                    </a:cubicBezTo>
                    <a:cubicBezTo>
                      <a:pt x="1" y="1013"/>
                      <a:pt x="298" y="1310"/>
                      <a:pt x="655" y="1310"/>
                    </a:cubicBezTo>
                    <a:cubicBezTo>
                      <a:pt x="1013" y="1310"/>
                      <a:pt x="1310" y="1013"/>
                      <a:pt x="1310" y="655"/>
                    </a:cubicBezTo>
                    <a:cubicBezTo>
                      <a:pt x="1310" y="298"/>
                      <a:pt x="1013" y="1"/>
                      <a:pt x="655" y="1"/>
                    </a:cubicBezTo>
                    <a:close/>
                  </a:path>
                </a:pathLst>
              </a:custGeom>
              <a:grpFill/>
              <a:ln>
                <a:noFill/>
              </a:ln>
            </p:spPr>
            <p:txBody>
              <a:bodyPr spcFirstLastPara="1" vert="vert270" wrap="square" lIns="91425" tIns="91425" rIns="91425" bIns="91425" anchor="ctr" anchorCtr="0">
                <a:noAutofit/>
              </a:bodyPr>
              <a:lstStyle/>
              <a:p>
                <a:endParaRPr sz="1800" dirty="0"/>
              </a:p>
            </p:txBody>
          </p:sp>
          <p:sp>
            <p:nvSpPr>
              <p:cNvPr id="36" name="Google Shape;13287;p62"/>
              <p:cNvSpPr/>
              <p:nvPr/>
            </p:nvSpPr>
            <p:spPr>
              <a:xfrm>
                <a:off x="1731934" y="3355639"/>
                <a:ext cx="368371" cy="361554"/>
              </a:xfrm>
              <a:custGeom>
                <a:avLst/>
                <a:gdLst/>
                <a:ahLst/>
                <a:cxnLst/>
                <a:rect l="l" t="t" r="r" b="b"/>
                <a:pathLst>
                  <a:path w="11564" h="11350" extrusionOk="0">
                    <a:moveTo>
                      <a:pt x="4572" y="330"/>
                    </a:moveTo>
                    <a:cubicBezTo>
                      <a:pt x="4619" y="330"/>
                      <a:pt x="4691" y="407"/>
                      <a:pt x="5251" y="753"/>
                    </a:cubicBezTo>
                    <a:lnTo>
                      <a:pt x="4882" y="1348"/>
                    </a:lnTo>
                    <a:lnTo>
                      <a:pt x="4239" y="943"/>
                    </a:lnTo>
                    <a:cubicBezTo>
                      <a:pt x="4215" y="907"/>
                      <a:pt x="4192" y="872"/>
                      <a:pt x="4215" y="836"/>
                    </a:cubicBezTo>
                    <a:cubicBezTo>
                      <a:pt x="4513" y="396"/>
                      <a:pt x="4489" y="348"/>
                      <a:pt x="4549" y="336"/>
                    </a:cubicBezTo>
                    <a:cubicBezTo>
                      <a:pt x="4557" y="333"/>
                      <a:pt x="4564" y="330"/>
                      <a:pt x="4572" y="330"/>
                    </a:cubicBezTo>
                    <a:close/>
                    <a:moveTo>
                      <a:pt x="5975" y="398"/>
                    </a:moveTo>
                    <a:cubicBezTo>
                      <a:pt x="6005" y="398"/>
                      <a:pt x="6035" y="404"/>
                      <a:pt x="6061" y="419"/>
                    </a:cubicBezTo>
                    <a:lnTo>
                      <a:pt x="7394" y="1253"/>
                    </a:lnTo>
                    <a:lnTo>
                      <a:pt x="6275" y="3039"/>
                    </a:lnTo>
                    <a:lnTo>
                      <a:pt x="4942" y="2205"/>
                    </a:lnTo>
                    <a:cubicBezTo>
                      <a:pt x="4846" y="2146"/>
                      <a:pt x="4834" y="2039"/>
                      <a:pt x="4882" y="1967"/>
                    </a:cubicBezTo>
                    <a:cubicBezTo>
                      <a:pt x="5073" y="1658"/>
                      <a:pt x="5501" y="979"/>
                      <a:pt x="5823" y="479"/>
                    </a:cubicBezTo>
                    <a:cubicBezTo>
                      <a:pt x="5847" y="430"/>
                      <a:pt x="5911" y="398"/>
                      <a:pt x="5975" y="398"/>
                    </a:cubicBezTo>
                    <a:close/>
                    <a:moveTo>
                      <a:pt x="10180" y="2860"/>
                    </a:moveTo>
                    <a:cubicBezTo>
                      <a:pt x="10323" y="2979"/>
                      <a:pt x="10847" y="3158"/>
                      <a:pt x="11002" y="3789"/>
                    </a:cubicBezTo>
                    <a:cubicBezTo>
                      <a:pt x="11195" y="4581"/>
                      <a:pt x="10555" y="5231"/>
                      <a:pt x="9842" y="5231"/>
                    </a:cubicBezTo>
                    <a:cubicBezTo>
                      <a:pt x="9633" y="5231"/>
                      <a:pt x="9418" y="5175"/>
                      <a:pt x="9216" y="5051"/>
                    </a:cubicBezTo>
                    <a:lnTo>
                      <a:pt x="8918" y="4872"/>
                    </a:lnTo>
                    <a:lnTo>
                      <a:pt x="10180" y="2860"/>
                    </a:lnTo>
                    <a:close/>
                    <a:moveTo>
                      <a:pt x="5644" y="3039"/>
                    </a:moveTo>
                    <a:lnTo>
                      <a:pt x="6204" y="3396"/>
                    </a:lnTo>
                    <a:lnTo>
                      <a:pt x="6216" y="3408"/>
                    </a:lnTo>
                    <a:lnTo>
                      <a:pt x="4287" y="5349"/>
                    </a:lnTo>
                    <a:cubicBezTo>
                      <a:pt x="4132" y="5170"/>
                      <a:pt x="3941" y="5039"/>
                      <a:pt x="3751" y="4944"/>
                    </a:cubicBezTo>
                    <a:lnTo>
                      <a:pt x="5644" y="3039"/>
                    </a:lnTo>
                    <a:close/>
                    <a:moveTo>
                      <a:pt x="3195" y="5176"/>
                    </a:moveTo>
                    <a:cubicBezTo>
                      <a:pt x="3355" y="5176"/>
                      <a:pt x="3520" y="5212"/>
                      <a:pt x="3680" y="5289"/>
                    </a:cubicBezTo>
                    <a:cubicBezTo>
                      <a:pt x="4705" y="5802"/>
                      <a:pt x="4316" y="7363"/>
                      <a:pt x="3195" y="7363"/>
                    </a:cubicBezTo>
                    <a:cubicBezTo>
                      <a:pt x="3170" y="7363"/>
                      <a:pt x="3145" y="7362"/>
                      <a:pt x="3120" y="7361"/>
                    </a:cubicBezTo>
                    <a:cubicBezTo>
                      <a:pt x="2548" y="7325"/>
                      <a:pt x="2096" y="6849"/>
                      <a:pt x="2096" y="6265"/>
                    </a:cubicBezTo>
                    <a:cubicBezTo>
                      <a:pt x="2096" y="5640"/>
                      <a:pt x="2615" y="5176"/>
                      <a:pt x="3195" y="5176"/>
                    </a:cubicBezTo>
                    <a:close/>
                    <a:moveTo>
                      <a:pt x="5144" y="8992"/>
                    </a:moveTo>
                    <a:cubicBezTo>
                      <a:pt x="5358" y="8992"/>
                      <a:pt x="5537" y="9159"/>
                      <a:pt x="5537" y="9385"/>
                    </a:cubicBezTo>
                    <a:lnTo>
                      <a:pt x="5537" y="9694"/>
                    </a:lnTo>
                    <a:lnTo>
                      <a:pt x="4537" y="9694"/>
                    </a:lnTo>
                    <a:lnTo>
                      <a:pt x="4537" y="9385"/>
                    </a:lnTo>
                    <a:lnTo>
                      <a:pt x="4525" y="9385"/>
                    </a:lnTo>
                    <a:cubicBezTo>
                      <a:pt x="4525" y="9170"/>
                      <a:pt x="4692" y="8992"/>
                      <a:pt x="4906" y="8992"/>
                    </a:cubicBezTo>
                    <a:close/>
                    <a:moveTo>
                      <a:pt x="6085" y="10016"/>
                    </a:moveTo>
                    <a:cubicBezTo>
                      <a:pt x="6454" y="10016"/>
                      <a:pt x="6751" y="10313"/>
                      <a:pt x="6751" y="10694"/>
                    </a:cubicBezTo>
                    <a:lnTo>
                      <a:pt x="6751" y="10992"/>
                    </a:lnTo>
                    <a:lnTo>
                      <a:pt x="322" y="10992"/>
                    </a:lnTo>
                    <a:lnTo>
                      <a:pt x="322" y="10694"/>
                    </a:lnTo>
                    <a:cubicBezTo>
                      <a:pt x="322" y="10313"/>
                      <a:pt x="620" y="10016"/>
                      <a:pt x="1001" y="10016"/>
                    </a:cubicBezTo>
                    <a:close/>
                    <a:moveTo>
                      <a:pt x="4558" y="1"/>
                    </a:moveTo>
                    <a:cubicBezTo>
                      <a:pt x="4419" y="1"/>
                      <a:pt x="4281" y="69"/>
                      <a:pt x="4203" y="193"/>
                    </a:cubicBezTo>
                    <a:lnTo>
                      <a:pt x="3906" y="669"/>
                    </a:lnTo>
                    <a:cubicBezTo>
                      <a:pt x="3787" y="872"/>
                      <a:pt x="3846" y="1122"/>
                      <a:pt x="4049" y="1241"/>
                    </a:cubicBezTo>
                    <a:lnTo>
                      <a:pt x="4680" y="1646"/>
                    </a:lnTo>
                    <a:cubicBezTo>
                      <a:pt x="4644" y="1741"/>
                      <a:pt x="4442" y="1908"/>
                      <a:pt x="4525" y="2193"/>
                    </a:cubicBezTo>
                    <a:cubicBezTo>
                      <a:pt x="4549" y="2324"/>
                      <a:pt x="4620" y="2431"/>
                      <a:pt x="4739" y="2503"/>
                    </a:cubicBezTo>
                    <a:lnTo>
                      <a:pt x="5335" y="2872"/>
                    </a:lnTo>
                    <a:lnTo>
                      <a:pt x="3358" y="4872"/>
                    </a:lnTo>
                    <a:cubicBezTo>
                      <a:pt x="3297" y="4865"/>
                      <a:pt x="3237" y="4861"/>
                      <a:pt x="3177" y="4861"/>
                    </a:cubicBezTo>
                    <a:cubicBezTo>
                      <a:pt x="2398" y="4861"/>
                      <a:pt x="1751" y="5493"/>
                      <a:pt x="1751" y="6289"/>
                    </a:cubicBezTo>
                    <a:cubicBezTo>
                      <a:pt x="1751" y="6765"/>
                      <a:pt x="1989" y="7194"/>
                      <a:pt x="2346" y="7444"/>
                    </a:cubicBezTo>
                    <a:lnTo>
                      <a:pt x="2346" y="8397"/>
                    </a:lnTo>
                    <a:cubicBezTo>
                      <a:pt x="2346" y="8492"/>
                      <a:pt x="2417" y="8563"/>
                      <a:pt x="2513" y="8563"/>
                    </a:cubicBezTo>
                    <a:cubicBezTo>
                      <a:pt x="2596" y="8563"/>
                      <a:pt x="2679" y="8492"/>
                      <a:pt x="2679" y="8397"/>
                    </a:cubicBezTo>
                    <a:lnTo>
                      <a:pt x="2679" y="7623"/>
                    </a:lnTo>
                    <a:cubicBezTo>
                      <a:pt x="2828" y="7675"/>
                      <a:pt x="2995" y="7708"/>
                      <a:pt x="3163" y="7708"/>
                    </a:cubicBezTo>
                    <a:cubicBezTo>
                      <a:pt x="3224" y="7708"/>
                      <a:pt x="3286" y="7704"/>
                      <a:pt x="3346" y="7694"/>
                    </a:cubicBezTo>
                    <a:lnTo>
                      <a:pt x="3346" y="9706"/>
                    </a:lnTo>
                    <a:lnTo>
                      <a:pt x="2679" y="9706"/>
                    </a:lnTo>
                    <a:lnTo>
                      <a:pt x="2679" y="9028"/>
                    </a:lnTo>
                    <a:cubicBezTo>
                      <a:pt x="2679" y="8932"/>
                      <a:pt x="2596" y="8861"/>
                      <a:pt x="2513" y="8861"/>
                    </a:cubicBezTo>
                    <a:cubicBezTo>
                      <a:pt x="2417" y="8861"/>
                      <a:pt x="2346" y="8932"/>
                      <a:pt x="2346" y="9028"/>
                    </a:cubicBezTo>
                    <a:lnTo>
                      <a:pt x="2346" y="9706"/>
                    </a:lnTo>
                    <a:lnTo>
                      <a:pt x="989" y="9706"/>
                    </a:lnTo>
                    <a:cubicBezTo>
                      <a:pt x="441" y="9706"/>
                      <a:pt x="1" y="10159"/>
                      <a:pt x="1" y="10706"/>
                    </a:cubicBezTo>
                    <a:lnTo>
                      <a:pt x="1" y="11183"/>
                    </a:lnTo>
                    <a:cubicBezTo>
                      <a:pt x="1" y="11266"/>
                      <a:pt x="72" y="11349"/>
                      <a:pt x="155" y="11349"/>
                    </a:cubicBezTo>
                    <a:lnTo>
                      <a:pt x="6918" y="11349"/>
                    </a:lnTo>
                    <a:cubicBezTo>
                      <a:pt x="7001" y="11349"/>
                      <a:pt x="7085" y="11266"/>
                      <a:pt x="7085" y="11183"/>
                    </a:cubicBezTo>
                    <a:lnTo>
                      <a:pt x="7085" y="10706"/>
                    </a:lnTo>
                    <a:cubicBezTo>
                      <a:pt x="7085" y="10159"/>
                      <a:pt x="6632" y="9706"/>
                      <a:pt x="6085" y="9706"/>
                    </a:cubicBezTo>
                    <a:lnTo>
                      <a:pt x="5846" y="9706"/>
                    </a:lnTo>
                    <a:lnTo>
                      <a:pt x="5846" y="9397"/>
                    </a:lnTo>
                    <a:cubicBezTo>
                      <a:pt x="5846" y="9004"/>
                      <a:pt x="5537" y="8682"/>
                      <a:pt x="5132" y="8682"/>
                    </a:cubicBezTo>
                    <a:lnTo>
                      <a:pt x="4894" y="8682"/>
                    </a:lnTo>
                    <a:cubicBezTo>
                      <a:pt x="4501" y="8682"/>
                      <a:pt x="4180" y="9004"/>
                      <a:pt x="4180" y="9397"/>
                    </a:cubicBezTo>
                    <a:lnTo>
                      <a:pt x="4180" y="9706"/>
                    </a:lnTo>
                    <a:lnTo>
                      <a:pt x="3668" y="9706"/>
                    </a:lnTo>
                    <a:lnTo>
                      <a:pt x="3668" y="7611"/>
                    </a:lnTo>
                    <a:cubicBezTo>
                      <a:pt x="4465" y="7313"/>
                      <a:pt x="4823" y="6384"/>
                      <a:pt x="4442" y="5646"/>
                    </a:cubicBezTo>
                    <a:lnTo>
                      <a:pt x="6370" y="3717"/>
                    </a:lnTo>
                    <a:lnTo>
                      <a:pt x="7585" y="5801"/>
                    </a:lnTo>
                    <a:cubicBezTo>
                      <a:pt x="7670" y="5947"/>
                      <a:pt x="7817" y="6018"/>
                      <a:pt x="7962" y="6018"/>
                    </a:cubicBezTo>
                    <a:cubicBezTo>
                      <a:pt x="8100" y="6018"/>
                      <a:pt x="8235" y="5953"/>
                      <a:pt x="8311" y="5825"/>
                    </a:cubicBezTo>
                    <a:lnTo>
                      <a:pt x="8716" y="5182"/>
                    </a:lnTo>
                    <a:lnTo>
                      <a:pt x="9014" y="5360"/>
                    </a:lnTo>
                    <a:cubicBezTo>
                      <a:pt x="9273" y="5514"/>
                      <a:pt x="9548" y="5584"/>
                      <a:pt x="9813" y="5584"/>
                    </a:cubicBezTo>
                    <a:cubicBezTo>
                      <a:pt x="10740" y="5584"/>
                      <a:pt x="11564" y="4739"/>
                      <a:pt x="11323" y="3694"/>
                    </a:cubicBezTo>
                    <a:cubicBezTo>
                      <a:pt x="11145" y="2908"/>
                      <a:pt x="10490" y="2670"/>
                      <a:pt x="10359" y="2562"/>
                    </a:cubicBezTo>
                    <a:lnTo>
                      <a:pt x="10764" y="1920"/>
                    </a:lnTo>
                    <a:cubicBezTo>
                      <a:pt x="10942" y="1658"/>
                      <a:pt x="10740" y="1300"/>
                      <a:pt x="10430" y="1265"/>
                    </a:cubicBezTo>
                    <a:lnTo>
                      <a:pt x="9359" y="1181"/>
                    </a:lnTo>
                    <a:cubicBezTo>
                      <a:pt x="9353" y="1180"/>
                      <a:pt x="9346" y="1180"/>
                      <a:pt x="9340" y="1180"/>
                    </a:cubicBezTo>
                    <a:cubicBezTo>
                      <a:pt x="9262" y="1180"/>
                      <a:pt x="9180" y="1247"/>
                      <a:pt x="9180" y="1324"/>
                    </a:cubicBezTo>
                    <a:cubicBezTo>
                      <a:pt x="9168" y="1419"/>
                      <a:pt x="9240" y="1503"/>
                      <a:pt x="9335" y="1503"/>
                    </a:cubicBezTo>
                    <a:lnTo>
                      <a:pt x="10407" y="1598"/>
                    </a:lnTo>
                    <a:cubicBezTo>
                      <a:pt x="10478" y="1598"/>
                      <a:pt x="10526" y="1681"/>
                      <a:pt x="10478" y="1741"/>
                    </a:cubicBezTo>
                    <a:cubicBezTo>
                      <a:pt x="10109" y="2324"/>
                      <a:pt x="8347" y="5134"/>
                      <a:pt x="8049" y="5610"/>
                    </a:cubicBezTo>
                    <a:cubicBezTo>
                      <a:pt x="8025" y="5640"/>
                      <a:pt x="7993" y="5655"/>
                      <a:pt x="7961" y="5655"/>
                    </a:cubicBezTo>
                    <a:cubicBezTo>
                      <a:pt x="7930" y="5655"/>
                      <a:pt x="7900" y="5640"/>
                      <a:pt x="7882" y="5610"/>
                    </a:cubicBezTo>
                    <a:lnTo>
                      <a:pt x="6525" y="3313"/>
                    </a:lnTo>
                    <a:lnTo>
                      <a:pt x="6513" y="3277"/>
                    </a:lnTo>
                    <a:lnTo>
                      <a:pt x="7704" y="1372"/>
                    </a:lnTo>
                    <a:lnTo>
                      <a:pt x="8704" y="1467"/>
                    </a:lnTo>
                    <a:cubicBezTo>
                      <a:pt x="8710" y="1468"/>
                      <a:pt x="8716" y="1468"/>
                      <a:pt x="8722" y="1468"/>
                    </a:cubicBezTo>
                    <a:cubicBezTo>
                      <a:pt x="8801" y="1468"/>
                      <a:pt x="8883" y="1401"/>
                      <a:pt x="8883" y="1312"/>
                    </a:cubicBezTo>
                    <a:cubicBezTo>
                      <a:pt x="8894" y="1229"/>
                      <a:pt x="8823" y="1134"/>
                      <a:pt x="8728" y="1134"/>
                    </a:cubicBezTo>
                    <a:lnTo>
                      <a:pt x="7656" y="1050"/>
                    </a:lnTo>
                    <a:lnTo>
                      <a:pt x="6216" y="134"/>
                    </a:lnTo>
                    <a:cubicBezTo>
                      <a:pt x="6133" y="84"/>
                      <a:pt x="6042" y="60"/>
                      <a:pt x="5952" y="60"/>
                    </a:cubicBezTo>
                    <a:cubicBezTo>
                      <a:pt x="5781" y="60"/>
                      <a:pt x="5614" y="145"/>
                      <a:pt x="5513" y="300"/>
                    </a:cubicBezTo>
                    <a:lnTo>
                      <a:pt x="5418" y="467"/>
                    </a:lnTo>
                    <a:lnTo>
                      <a:pt x="4775" y="62"/>
                    </a:lnTo>
                    <a:cubicBezTo>
                      <a:pt x="4708" y="21"/>
                      <a:pt x="4633" y="1"/>
                      <a:pt x="4558" y="1"/>
                    </a:cubicBezTo>
                    <a:close/>
                  </a:path>
                </a:pathLst>
              </a:custGeom>
              <a:grpFill/>
              <a:ln>
                <a:noFill/>
              </a:ln>
            </p:spPr>
            <p:txBody>
              <a:bodyPr spcFirstLastPara="1" vert="vert270" wrap="square" lIns="91425" tIns="91425" rIns="91425" bIns="91425" anchor="ctr" anchorCtr="0">
                <a:noAutofit/>
              </a:bodyPr>
              <a:lstStyle/>
              <a:p>
                <a:endParaRPr sz="1800" dirty="0"/>
              </a:p>
            </p:txBody>
          </p:sp>
        </p:grpSp>
      </p:grpSp>
      <p:cxnSp>
        <p:nvCxnSpPr>
          <p:cNvPr id="52" name="Прямая соединительная линия 51"/>
          <p:cNvCxnSpPr/>
          <p:nvPr/>
        </p:nvCxnSpPr>
        <p:spPr>
          <a:xfrm>
            <a:off x="577049" y="4354128"/>
            <a:ext cx="9268287"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p:nvPr/>
        </p:nvCxnSpPr>
        <p:spPr>
          <a:xfrm>
            <a:off x="577049" y="3812590"/>
            <a:ext cx="9268287"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a:off x="577049" y="3244419"/>
            <a:ext cx="9268287"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p:nvPr/>
        </p:nvCxnSpPr>
        <p:spPr>
          <a:xfrm>
            <a:off x="577049" y="5183644"/>
            <a:ext cx="9268287"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5529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24" name="Google Shape;911;p32"/>
          <p:cNvSpPr/>
          <p:nvPr/>
        </p:nvSpPr>
        <p:spPr>
          <a:xfrm>
            <a:off x="452339" y="4538290"/>
            <a:ext cx="11280668" cy="925816"/>
          </a:xfrm>
          <a:prstGeom prst="roundRect">
            <a:avLst>
              <a:gd name="adj" fmla="val 16667"/>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lvl="0" algn="ctr">
              <a:buClr>
                <a:srgbClr val="000000"/>
              </a:buClr>
              <a:buSzPts val="1100"/>
              <a:defRPr/>
            </a:pPr>
            <a:endParaRPr kumimoji="0"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endParaRPr>
          </a:p>
        </p:txBody>
      </p:sp>
      <p:sp>
        <p:nvSpPr>
          <p:cNvPr id="27"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8"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00000"/>
              </a:lnSpc>
            </a:pPr>
            <a:r>
              <a:rPr lang="uz-Cyrl-UZ" sz="2800" b="1" dirty="0">
                <a:latin typeface="Arial" panose="020B0604020202020204" pitchFamily="34" charset="0"/>
              </a:rPr>
              <a:t>ОММАВИЙ АХБОРОТ </a:t>
            </a:r>
            <a:r>
              <a:rPr lang="uz-Cyrl-UZ" sz="2800" b="1" dirty="0" smtClean="0">
                <a:latin typeface="Arial" panose="020B0604020202020204" pitchFamily="34" charset="0"/>
              </a:rPr>
              <a:t>ВОСИТАЛАРИ </a:t>
            </a:r>
            <a:r>
              <a:rPr lang="uz-Cyrl-UZ" sz="2800" b="1" dirty="0">
                <a:latin typeface="Arial" panose="020B0604020202020204" pitchFamily="34" charset="0"/>
              </a:rPr>
              <a:t>ВАКИЛЛАРИНИНГ ҲУҚУҚЛАРИ</a:t>
            </a:r>
            <a:endParaRPr lang="ru-RU" sz="2800" b="1" dirty="0">
              <a:latin typeface="Arial" panose="020B0604020202020204" pitchFamily="34" charset="0"/>
            </a:endParaRPr>
          </a:p>
        </p:txBody>
      </p:sp>
      <p:grpSp>
        <p:nvGrpSpPr>
          <p:cNvPr id="48" name="Группа 47"/>
          <p:cNvGrpSpPr/>
          <p:nvPr/>
        </p:nvGrpSpPr>
        <p:grpSpPr>
          <a:xfrm flipV="1">
            <a:off x="10578466" y="2649254"/>
            <a:ext cx="1613534" cy="3020297"/>
            <a:chOff x="10578466" y="2223845"/>
            <a:chExt cx="1613534" cy="3020297"/>
          </a:xfrm>
        </p:grpSpPr>
        <p:grpSp>
          <p:nvGrpSpPr>
            <p:cNvPr id="49" name="Google Shape;1665;p40"/>
            <p:cNvGrpSpPr/>
            <p:nvPr/>
          </p:nvGrpSpPr>
          <p:grpSpPr>
            <a:xfrm rot="10800000">
              <a:off x="10583420" y="3755842"/>
              <a:ext cx="1608580" cy="1488300"/>
              <a:chOff x="4571988" y="1266000"/>
              <a:chExt cx="1488300" cy="1488300"/>
            </a:xfrm>
          </p:grpSpPr>
          <p:sp>
            <p:nvSpPr>
              <p:cNvPr id="59"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chemeClr val="accent1">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chemeClr val="accent1">
                  <a:lumMod val="75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1669;p40"/>
              <p:cNvSpPr/>
              <p:nvPr/>
            </p:nvSpPr>
            <p:spPr>
              <a:xfrm>
                <a:off x="5201413" y="1365189"/>
                <a:ext cx="818712" cy="797654"/>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chemeClr val="accent1">
                  <a:lumMod val="60000"/>
                  <a:lumOff val="40000"/>
                </a:schemeClr>
              </a:solidFill>
              <a:ln>
                <a:noFill/>
              </a:ln>
            </p:spPr>
            <p:txBody>
              <a:bodyPr spcFirstLastPara="1" vert="vert270"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50" name="Google Shape;1673;p40"/>
            <p:cNvGrpSpPr/>
            <p:nvPr/>
          </p:nvGrpSpPr>
          <p:grpSpPr>
            <a:xfrm rot="10800000">
              <a:off x="10578466" y="2223845"/>
              <a:ext cx="1608580" cy="1488325"/>
              <a:chOff x="4571988" y="2754275"/>
              <a:chExt cx="1488300" cy="1488325"/>
            </a:xfrm>
          </p:grpSpPr>
          <p:sp>
            <p:nvSpPr>
              <p:cNvPr id="55"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tx2">
                  <a:lumMod val="60000"/>
                  <a:lumOff val="4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tx2">
                  <a:lumMod val="40000"/>
                  <a:lumOff val="60000"/>
                </a:schemeClr>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vert="vert270"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1677;p40"/>
              <p:cNvSpPr/>
              <p:nvPr/>
            </p:nvSpPr>
            <p:spPr>
              <a:xfrm>
                <a:off x="5201402" y="3366333"/>
                <a:ext cx="818712" cy="797317"/>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tx2">
                  <a:lumMod val="60000"/>
                  <a:lumOff val="40000"/>
                </a:schemeClr>
              </a:solidFill>
              <a:ln>
                <a:noFill/>
              </a:ln>
            </p:spPr>
            <p:txBody>
              <a:bodyPr spcFirstLastPara="1" vert="vert270"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ea typeface="Fira Sans Extra Condensed"/>
                  <a:cs typeface="Fira Sans Extra Condensed"/>
                  <a:sym typeface="Fira Sans Extra Condensed"/>
                </a:endParaRPr>
              </a:p>
            </p:txBody>
          </p:sp>
        </p:grpSp>
        <p:sp>
          <p:nvSpPr>
            <p:cNvPr id="51" name="Google Shape;13463;p62"/>
            <p:cNvSpPr/>
            <p:nvPr/>
          </p:nvSpPr>
          <p:spPr>
            <a:xfrm rot="10800000">
              <a:off x="10923760" y="4546709"/>
              <a:ext cx="468184" cy="370288"/>
            </a:xfrm>
            <a:custGeom>
              <a:avLst/>
              <a:gdLst/>
              <a:ahLst/>
              <a:cxnLst/>
              <a:rect l="l" t="t" r="r" b="b"/>
              <a:pathLst>
                <a:path w="12550" h="10728" extrusionOk="0">
                  <a:moveTo>
                    <a:pt x="6298" y="369"/>
                  </a:moveTo>
                  <a:cubicBezTo>
                    <a:pt x="6306" y="369"/>
                    <a:pt x="6315" y="369"/>
                    <a:pt x="6323" y="370"/>
                  </a:cubicBezTo>
                  <a:cubicBezTo>
                    <a:pt x="6442" y="393"/>
                    <a:pt x="6525" y="477"/>
                    <a:pt x="6525" y="596"/>
                  </a:cubicBezTo>
                  <a:cubicBezTo>
                    <a:pt x="6525" y="727"/>
                    <a:pt x="6430" y="834"/>
                    <a:pt x="6287" y="834"/>
                  </a:cubicBezTo>
                  <a:cubicBezTo>
                    <a:pt x="6156" y="834"/>
                    <a:pt x="6049" y="727"/>
                    <a:pt x="6049" y="596"/>
                  </a:cubicBezTo>
                  <a:cubicBezTo>
                    <a:pt x="6049" y="482"/>
                    <a:pt x="6136" y="369"/>
                    <a:pt x="6298" y="369"/>
                  </a:cubicBezTo>
                  <a:close/>
                  <a:moveTo>
                    <a:pt x="6871" y="727"/>
                  </a:moveTo>
                  <a:lnTo>
                    <a:pt x="8668" y="2513"/>
                  </a:lnTo>
                  <a:lnTo>
                    <a:pt x="3906" y="2513"/>
                  </a:lnTo>
                  <a:lnTo>
                    <a:pt x="5716" y="727"/>
                  </a:lnTo>
                  <a:cubicBezTo>
                    <a:pt x="5775" y="1001"/>
                    <a:pt x="6013" y="1191"/>
                    <a:pt x="6287" y="1191"/>
                  </a:cubicBezTo>
                  <a:cubicBezTo>
                    <a:pt x="6573" y="1191"/>
                    <a:pt x="6811" y="1001"/>
                    <a:pt x="6871" y="727"/>
                  </a:cubicBezTo>
                  <a:close/>
                  <a:moveTo>
                    <a:pt x="3573" y="8787"/>
                  </a:moveTo>
                  <a:cubicBezTo>
                    <a:pt x="5216" y="8787"/>
                    <a:pt x="5097" y="8787"/>
                    <a:pt x="5156" y="8799"/>
                  </a:cubicBezTo>
                  <a:cubicBezTo>
                    <a:pt x="5275" y="8823"/>
                    <a:pt x="5370" y="8942"/>
                    <a:pt x="5370" y="9061"/>
                  </a:cubicBezTo>
                  <a:lnTo>
                    <a:pt x="5370" y="9513"/>
                  </a:lnTo>
                  <a:lnTo>
                    <a:pt x="3287" y="9513"/>
                  </a:lnTo>
                  <a:cubicBezTo>
                    <a:pt x="3275" y="9049"/>
                    <a:pt x="3275" y="9049"/>
                    <a:pt x="3287" y="9002"/>
                  </a:cubicBezTo>
                  <a:cubicBezTo>
                    <a:pt x="3334" y="8859"/>
                    <a:pt x="3430" y="8787"/>
                    <a:pt x="3573" y="8787"/>
                  </a:cubicBezTo>
                  <a:close/>
                  <a:moveTo>
                    <a:pt x="10651" y="2885"/>
                  </a:moveTo>
                  <a:cubicBezTo>
                    <a:pt x="11916" y="2885"/>
                    <a:pt x="11740" y="2894"/>
                    <a:pt x="11740" y="2929"/>
                  </a:cubicBezTo>
                  <a:cubicBezTo>
                    <a:pt x="11729" y="9255"/>
                    <a:pt x="11779" y="9516"/>
                    <a:pt x="11713" y="9516"/>
                  </a:cubicBezTo>
                  <a:cubicBezTo>
                    <a:pt x="11707" y="9516"/>
                    <a:pt x="11700" y="9513"/>
                    <a:pt x="11693" y="9513"/>
                  </a:cubicBezTo>
                  <a:lnTo>
                    <a:pt x="5739" y="9513"/>
                  </a:lnTo>
                  <a:lnTo>
                    <a:pt x="5739" y="9144"/>
                  </a:lnTo>
                  <a:lnTo>
                    <a:pt x="11193" y="9144"/>
                  </a:lnTo>
                  <a:cubicBezTo>
                    <a:pt x="11288" y="9144"/>
                    <a:pt x="11371" y="9049"/>
                    <a:pt x="11371" y="8966"/>
                  </a:cubicBezTo>
                  <a:lnTo>
                    <a:pt x="11371" y="3441"/>
                  </a:lnTo>
                  <a:cubicBezTo>
                    <a:pt x="11371" y="3334"/>
                    <a:pt x="11276" y="3263"/>
                    <a:pt x="11193" y="3263"/>
                  </a:cubicBezTo>
                  <a:lnTo>
                    <a:pt x="3346" y="3263"/>
                  </a:lnTo>
                  <a:cubicBezTo>
                    <a:pt x="3239" y="3263"/>
                    <a:pt x="3168" y="3346"/>
                    <a:pt x="3168" y="3441"/>
                  </a:cubicBezTo>
                  <a:cubicBezTo>
                    <a:pt x="3168" y="3537"/>
                    <a:pt x="3251" y="3620"/>
                    <a:pt x="3346" y="3620"/>
                  </a:cubicBezTo>
                  <a:lnTo>
                    <a:pt x="10990" y="3620"/>
                  </a:lnTo>
                  <a:lnTo>
                    <a:pt x="10990" y="8775"/>
                  </a:lnTo>
                  <a:lnTo>
                    <a:pt x="5656" y="8775"/>
                  </a:lnTo>
                  <a:cubicBezTo>
                    <a:pt x="5561" y="8585"/>
                    <a:pt x="5370" y="8454"/>
                    <a:pt x="5156" y="8430"/>
                  </a:cubicBezTo>
                  <a:cubicBezTo>
                    <a:pt x="5128" y="8422"/>
                    <a:pt x="4938" y="8419"/>
                    <a:pt x="4696" y="8419"/>
                  </a:cubicBezTo>
                  <a:cubicBezTo>
                    <a:pt x="4212" y="8419"/>
                    <a:pt x="3521" y="8430"/>
                    <a:pt x="3513" y="8430"/>
                  </a:cubicBezTo>
                  <a:cubicBezTo>
                    <a:pt x="3287" y="8442"/>
                    <a:pt x="3072" y="8573"/>
                    <a:pt x="2977" y="8775"/>
                  </a:cubicBezTo>
                  <a:lnTo>
                    <a:pt x="1608" y="8775"/>
                  </a:lnTo>
                  <a:lnTo>
                    <a:pt x="1608" y="3620"/>
                  </a:lnTo>
                  <a:lnTo>
                    <a:pt x="2656" y="3620"/>
                  </a:lnTo>
                  <a:cubicBezTo>
                    <a:pt x="2763" y="3620"/>
                    <a:pt x="2834" y="3525"/>
                    <a:pt x="2834" y="3441"/>
                  </a:cubicBezTo>
                  <a:cubicBezTo>
                    <a:pt x="2834" y="3334"/>
                    <a:pt x="2751" y="3263"/>
                    <a:pt x="2656" y="3263"/>
                  </a:cubicBezTo>
                  <a:lnTo>
                    <a:pt x="1429" y="3263"/>
                  </a:lnTo>
                  <a:cubicBezTo>
                    <a:pt x="1322" y="3263"/>
                    <a:pt x="1251" y="3346"/>
                    <a:pt x="1251" y="3441"/>
                  </a:cubicBezTo>
                  <a:lnTo>
                    <a:pt x="1251" y="8966"/>
                  </a:lnTo>
                  <a:cubicBezTo>
                    <a:pt x="1251" y="9061"/>
                    <a:pt x="1334" y="9144"/>
                    <a:pt x="1429" y="9144"/>
                  </a:cubicBezTo>
                  <a:lnTo>
                    <a:pt x="2918" y="9144"/>
                  </a:lnTo>
                  <a:lnTo>
                    <a:pt x="2918" y="9513"/>
                  </a:lnTo>
                  <a:lnTo>
                    <a:pt x="917" y="9513"/>
                  </a:lnTo>
                  <a:cubicBezTo>
                    <a:pt x="894" y="9513"/>
                    <a:pt x="870" y="9490"/>
                    <a:pt x="870" y="9466"/>
                  </a:cubicBezTo>
                  <a:cubicBezTo>
                    <a:pt x="892" y="3144"/>
                    <a:pt x="843" y="2892"/>
                    <a:pt x="900" y="2892"/>
                  </a:cubicBezTo>
                  <a:cubicBezTo>
                    <a:pt x="905" y="2892"/>
                    <a:pt x="911" y="2894"/>
                    <a:pt x="917" y="2894"/>
                  </a:cubicBezTo>
                  <a:cubicBezTo>
                    <a:pt x="6680" y="2894"/>
                    <a:pt x="9386" y="2885"/>
                    <a:pt x="10651" y="2885"/>
                  </a:cubicBezTo>
                  <a:close/>
                  <a:moveTo>
                    <a:pt x="6277" y="0"/>
                  </a:moveTo>
                  <a:cubicBezTo>
                    <a:pt x="6049" y="0"/>
                    <a:pt x="5823" y="84"/>
                    <a:pt x="5656" y="250"/>
                  </a:cubicBezTo>
                  <a:lnTo>
                    <a:pt x="3370" y="2513"/>
                  </a:lnTo>
                  <a:lnTo>
                    <a:pt x="894" y="2513"/>
                  </a:lnTo>
                  <a:cubicBezTo>
                    <a:pt x="667" y="2513"/>
                    <a:pt x="477" y="2691"/>
                    <a:pt x="477" y="2929"/>
                  </a:cubicBezTo>
                  <a:lnTo>
                    <a:pt x="477" y="9513"/>
                  </a:lnTo>
                  <a:lnTo>
                    <a:pt x="417" y="9513"/>
                  </a:lnTo>
                  <a:cubicBezTo>
                    <a:pt x="191" y="9513"/>
                    <a:pt x="1" y="9692"/>
                    <a:pt x="1" y="9930"/>
                  </a:cubicBezTo>
                  <a:lnTo>
                    <a:pt x="1" y="10311"/>
                  </a:lnTo>
                  <a:cubicBezTo>
                    <a:pt x="1" y="10537"/>
                    <a:pt x="179" y="10728"/>
                    <a:pt x="417" y="10728"/>
                  </a:cubicBezTo>
                  <a:lnTo>
                    <a:pt x="7811" y="10728"/>
                  </a:lnTo>
                  <a:cubicBezTo>
                    <a:pt x="7918" y="10728"/>
                    <a:pt x="7990" y="10645"/>
                    <a:pt x="7990" y="10549"/>
                  </a:cubicBezTo>
                  <a:cubicBezTo>
                    <a:pt x="7990" y="10454"/>
                    <a:pt x="7895" y="10371"/>
                    <a:pt x="7811" y="10371"/>
                  </a:cubicBezTo>
                  <a:cubicBezTo>
                    <a:pt x="7049" y="10370"/>
                    <a:pt x="6364" y="10369"/>
                    <a:pt x="5749" y="10369"/>
                  </a:cubicBezTo>
                  <a:cubicBezTo>
                    <a:pt x="2782" y="10369"/>
                    <a:pt x="1447" y="10380"/>
                    <a:pt x="848" y="10380"/>
                  </a:cubicBezTo>
                  <a:cubicBezTo>
                    <a:pt x="301" y="10380"/>
                    <a:pt x="370" y="10371"/>
                    <a:pt x="370" y="10335"/>
                  </a:cubicBezTo>
                  <a:lnTo>
                    <a:pt x="370" y="9942"/>
                  </a:lnTo>
                  <a:cubicBezTo>
                    <a:pt x="370" y="9904"/>
                    <a:pt x="221" y="9896"/>
                    <a:pt x="1247" y="9896"/>
                  </a:cubicBezTo>
                  <a:cubicBezTo>
                    <a:pt x="2032" y="9896"/>
                    <a:pt x="3502" y="9901"/>
                    <a:pt x="6250" y="9901"/>
                  </a:cubicBezTo>
                  <a:cubicBezTo>
                    <a:pt x="7776" y="9901"/>
                    <a:pt x="9695" y="9899"/>
                    <a:pt x="12109" y="9894"/>
                  </a:cubicBezTo>
                  <a:cubicBezTo>
                    <a:pt x="12145" y="9894"/>
                    <a:pt x="12157" y="9918"/>
                    <a:pt x="12157" y="9942"/>
                  </a:cubicBezTo>
                  <a:lnTo>
                    <a:pt x="12157" y="10335"/>
                  </a:lnTo>
                  <a:cubicBezTo>
                    <a:pt x="12157" y="10359"/>
                    <a:pt x="12145" y="10371"/>
                    <a:pt x="12109" y="10371"/>
                  </a:cubicBezTo>
                  <a:lnTo>
                    <a:pt x="8478" y="10371"/>
                  </a:lnTo>
                  <a:cubicBezTo>
                    <a:pt x="8371" y="10371"/>
                    <a:pt x="8299" y="10466"/>
                    <a:pt x="8299" y="10549"/>
                  </a:cubicBezTo>
                  <a:cubicBezTo>
                    <a:pt x="8299" y="10656"/>
                    <a:pt x="8395" y="10728"/>
                    <a:pt x="8478" y="10728"/>
                  </a:cubicBezTo>
                  <a:lnTo>
                    <a:pt x="12145" y="10728"/>
                  </a:lnTo>
                  <a:cubicBezTo>
                    <a:pt x="12359" y="10728"/>
                    <a:pt x="12550" y="10549"/>
                    <a:pt x="12550" y="10311"/>
                  </a:cubicBezTo>
                  <a:lnTo>
                    <a:pt x="12550" y="9930"/>
                  </a:lnTo>
                  <a:cubicBezTo>
                    <a:pt x="12550" y="9704"/>
                    <a:pt x="12383" y="9513"/>
                    <a:pt x="12145" y="9513"/>
                  </a:cubicBezTo>
                  <a:lnTo>
                    <a:pt x="12086" y="9513"/>
                  </a:lnTo>
                  <a:lnTo>
                    <a:pt x="12086" y="2929"/>
                  </a:lnTo>
                  <a:cubicBezTo>
                    <a:pt x="12086" y="2715"/>
                    <a:pt x="11907" y="2513"/>
                    <a:pt x="11669" y="2513"/>
                  </a:cubicBezTo>
                  <a:lnTo>
                    <a:pt x="9180" y="2513"/>
                  </a:lnTo>
                  <a:lnTo>
                    <a:pt x="6906" y="250"/>
                  </a:lnTo>
                  <a:cubicBezTo>
                    <a:pt x="6734" y="84"/>
                    <a:pt x="6504" y="0"/>
                    <a:pt x="6277" y="0"/>
                  </a:cubicBezTo>
                  <a:close/>
                </a:path>
              </a:pathLst>
            </a:custGeom>
            <a:solidFill>
              <a:schemeClr val="bg1"/>
            </a:solidFill>
            <a:ln>
              <a:noFill/>
            </a:ln>
          </p:spPr>
          <p:txBody>
            <a:bodyPr spcFirstLastPara="1" vert="vert270" wrap="square" lIns="91425" tIns="91425" rIns="91425" bIns="91425" anchor="ctr" anchorCtr="0">
              <a:noAutofit/>
            </a:bodyPr>
            <a:lstStyle/>
            <a:p>
              <a:endParaRPr sz="1800" dirty="0"/>
            </a:p>
          </p:txBody>
        </p:sp>
        <p:grpSp>
          <p:nvGrpSpPr>
            <p:cNvPr id="52" name="Google Shape;13285;p62"/>
            <p:cNvGrpSpPr/>
            <p:nvPr/>
          </p:nvGrpSpPr>
          <p:grpSpPr>
            <a:xfrm rot="10800000">
              <a:off x="10892876" y="2516276"/>
              <a:ext cx="544513" cy="494475"/>
              <a:chOff x="1731934" y="3355639"/>
              <a:chExt cx="368371" cy="361554"/>
            </a:xfrm>
            <a:solidFill>
              <a:schemeClr val="bg1"/>
            </a:solidFill>
          </p:grpSpPr>
          <p:sp>
            <p:nvSpPr>
              <p:cNvPr id="53" name="Google Shape;13286;p62"/>
              <p:cNvSpPr/>
              <p:nvPr/>
            </p:nvSpPr>
            <p:spPr>
              <a:xfrm>
                <a:off x="1812336" y="3533963"/>
                <a:ext cx="41762" cy="41762"/>
              </a:xfrm>
              <a:custGeom>
                <a:avLst/>
                <a:gdLst/>
                <a:ahLst/>
                <a:cxnLst/>
                <a:rect l="l" t="t" r="r" b="b"/>
                <a:pathLst>
                  <a:path w="1311" h="1311" extrusionOk="0">
                    <a:moveTo>
                      <a:pt x="655" y="322"/>
                    </a:moveTo>
                    <a:cubicBezTo>
                      <a:pt x="834" y="322"/>
                      <a:pt x="989" y="477"/>
                      <a:pt x="989" y="655"/>
                    </a:cubicBezTo>
                    <a:cubicBezTo>
                      <a:pt x="989" y="834"/>
                      <a:pt x="834" y="989"/>
                      <a:pt x="655" y="989"/>
                    </a:cubicBezTo>
                    <a:cubicBezTo>
                      <a:pt x="477" y="989"/>
                      <a:pt x="334" y="834"/>
                      <a:pt x="334" y="655"/>
                    </a:cubicBezTo>
                    <a:cubicBezTo>
                      <a:pt x="334" y="477"/>
                      <a:pt x="477" y="322"/>
                      <a:pt x="655" y="322"/>
                    </a:cubicBezTo>
                    <a:close/>
                    <a:moveTo>
                      <a:pt x="655" y="1"/>
                    </a:moveTo>
                    <a:cubicBezTo>
                      <a:pt x="298" y="1"/>
                      <a:pt x="1" y="298"/>
                      <a:pt x="1" y="655"/>
                    </a:cubicBezTo>
                    <a:cubicBezTo>
                      <a:pt x="1" y="1013"/>
                      <a:pt x="298" y="1310"/>
                      <a:pt x="655" y="1310"/>
                    </a:cubicBezTo>
                    <a:cubicBezTo>
                      <a:pt x="1013" y="1310"/>
                      <a:pt x="1310" y="1013"/>
                      <a:pt x="1310" y="655"/>
                    </a:cubicBezTo>
                    <a:cubicBezTo>
                      <a:pt x="1310" y="298"/>
                      <a:pt x="1013" y="1"/>
                      <a:pt x="655" y="1"/>
                    </a:cubicBezTo>
                    <a:close/>
                  </a:path>
                </a:pathLst>
              </a:custGeom>
              <a:grpFill/>
              <a:ln>
                <a:noFill/>
              </a:ln>
            </p:spPr>
            <p:txBody>
              <a:bodyPr spcFirstLastPara="1" vert="vert270" wrap="square" lIns="91425" tIns="91425" rIns="91425" bIns="91425" anchor="ctr" anchorCtr="0">
                <a:noAutofit/>
              </a:bodyPr>
              <a:lstStyle/>
              <a:p>
                <a:endParaRPr sz="1800" dirty="0"/>
              </a:p>
            </p:txBody>
          </p:sp>
          <p:sp>
            <p:nvSpPr>
              <p:cNvPr id="54" name="Google Shape;13287;p62"/>
              <p:cNvSpPr/>
              <p:nvPr/>
            </p:nvSpPr>
            <p:spPr>
              <a:xfrm>
                <a:off x="1731934" y="3355639"/>
                <a:ext cx="368371" cy="361554"/>
              </a:xfrm>
              <a:custGeom>
                <a:avLst/>
                <a:gdLst/>
                <a:ahLst/>
                <a:cxnLst/>
                <a:rect l="l" t="t" r="r" b="b"/>
                <a:pathLst>
                  <a:path w="11564" h="11350" extrusionOk="0">
                    <a:moveTo>
                      <a:pt x="4572" y="330"/>
                    </a:moveTo>
                    <a:cubicBezTo>
                      <a:pt x="4619" y="330"/>
                      <a:pt x="4691" y="407"/>
                      <a:pt x="5251" y="753"/>
                    </a:cubicBezTo>
                    <a:lnTo>
                      <a:pt x="4882" y="1348"/>
                    </a:lnTo>
                    <a:lnTo>
                      <a:pt x="4239" y="943"/>
                    </a:lnTo>
                    <a:cubicBezTo>
                      <a:pt x="4215" y="907"/>
                      <a:pt x="4192" y="872"/>
                      <a:pt x="4215" y="836"/>
                    </a:cubicBezTo>
                    <a:cubicBezTo>
                      <a:pt x="4513" y="396"/>
                      <a:pt x="4489" y="348"/>
                      <a:pt x="4549" y="336"/>
                    </a:cubicBezTo>
                    <a:cubicBezTo>
                      <a:pt x="4557" y="333"/>
                      <a:pt x="4564" y="330"/>
                      <a:pt x="4572" y="330"/>
                    </a:cubicBezTo>
                    <a:close/>
                    <a:moveTo>
                      <a:pt x="5975" y="398"/>
                    </a:moveTo>
                    <a:cubicBezTo>
                      <a:pt x="6005" y="398"/>
                      <a:pt x="6035" y="404"/>
                      <a:pt x="6061" y="419"/>
                    </a:cubicBezTo>
                    <a:lnTo>
                      <a:pt x="7394" y="1253"/>
                    </a:lnTo>
                    <a:lnTo>
                      <a:pt x="6275" y="3039"/>
                    </a:lnTo>
                    <a:lnTo>
                      <a:pt x="4942" y="2205"/>
                    </a:lnTo>
                    <a:cubicBezTo>
                      <a:pt x="4846" y="2146"/>
                      <a:pt x="4834" y="2039"/>
                      <a:pt x="4882" y="1967"/>
                    </a:cubicBezTo>
                    <a:cubicBezTo>
                      <a:pt x="5073" y="1658"/>
                      <a:pt x="5501" y="979"/>
                      <a:pt x="5823" y="479"/>
                    </a:cubicBezTo>
                    <a:cubicBezTo>
                      <a:pt x="5847" y="430"/>
                      <a:pt x="5911" y="398"/>
                      <a:pt x="5975" y="398"/>
                    </a:cubicBezTo>
                    <a:close/>
                    <a:moveTo>
                      <a:pt x="10180" y="2860"/>
                    </a:moveTo>
                    <a:cubicBezTo>
                      <a:pt x="10323" y="2979"/>
                      <a:pt x="10847" y="3158"/>
                      <a:pt x="11002" y="3789"/>
                    </a:cubicBezTo>
                    <a:cubicBezTo>
                      <a:pt x="11195" y="4581"/>
                      <a:pt x="10555" y="5231"/>
                      <a:pt x="9842" y="5231"/>
                    </a:cubicBezTo>
                    <a:cubicBezTo>
                      <a:pt x="9633" y="5231"/>
                      <a:pt x="9418" y="5175"/>
                      <a:pt x="9216" y="5051"/>
                    </a:cubicBezTo>
                    <a:lnTo>
                      <a:pt x="8918" y="4872"/>
                    </a:lnTo>
                    <a:lnTo>
                      <a:pt x="10180" y="2860"/>
                    </a:lnTo>
                    <a:close/>
                    <a:moveTo>
                      <a:pt x="5644" y="3039"/>
                    </a:moveTo>
                    <a:lnTo>
                      <a:pt x="6204" y="3396"/>
                    </a:lnTo>
                    <a:lnTo>
                      <a:pt x="6216" y="3408"/>
                    </a:lnTo>
                    <a:lnTo>
                      <a:pt x="4287" y="5349"/>
                    </a:lnTo>
                    <a:cubicBezTo>
                      <a:pt x="4132" y="5170"/>
                      <a:pt x="3941" y="5039"/>
                      <a:pt x="3751" y="4944"/>
                    </a:cubicBezTo>
                    <a:lnTo>
                      <a:pt x="5644" y="3039"/>
                    </a:lnTo>
                    <a:close/>
                    <a:moveTo>
                      <a:pt x="3195" y="5176"/>
                    </a:moveTo>
                    <a:cubicBezTo>
                      <a:pt x="3355" y="5176"/>
                      <a:pt x="3520" y="5212"/>
                      <a:pt x="3680" y="5289"/>
                    </a:cubicBezTo>
                    <a:cubicBezTo>
                      <a:pt x="4705" y="5802"/>
                      <a:pt x="4316" y="7363"/>
                      <a:pt x="3195" y="7363"/>
                    </a:cubicBezTo>
                    <a:cubicBezTo>
                      <a:pt x="3170" y="7363"/>
                      <a:pt x="3145" y="7362"/>
                      <a:pt x="3120" y="7361"/>
                    </a:cubicBezTo>
                    <a:cubicBezTo>
                      <a:pt x="2548" y="7325"/>
                      <a:pt x="2096" y="6849"/>
                      <a:pt x="2096" y="6265"/>
                    </a:cubicBezTo>
                    <a:cubicBezTo>
                      <a:pt x="2096" y="5640"/>
                      <a:pt x="2615" y="5176"/>
                      <a:pt x="3195" y="5176"/>
                    </a:cubicBezTo>
                    <a:close/>
                    <a:moveTo>
                      <a:pt x="5144" y="8992"/>
                    </a:moveTo>
                    <a:cubicBezTo>
                      <a:pt x="5358" y="8992"/>
                      <a:pt x="5537" y="9159"/>
                      <a:pt x="5537" y="9385"/>
                    </a:cubicBezTo>
                    <a:lnTo>
                      <a:pt x="5537" y="9694"/>
                    </a:lnTo>
                    <a:lnTo>
                      <a:pt x="4537" y="9694"/>
                    </a:lnTo>
                    <a:lnTo>
                      <a:pt x="4537" y="9385"/>
                    </a:lnTo>
                    <a:lnTo>
                      <a:pt x="4525" y="9385"/>
                    </a:lnTo>
                    <a:cubicBezTo>
                      <a:pt x="4525" y="9170"/>
                      <a:pt x="4692" y="8992"/>
                      <a:pt x="4906" y="8992"/>
                    </a:cubicBezTo>
                    <a:close/>
                    <a:moveTo>
                      <a:pt x="6085" y="10016"/>
                    </a:moveTo>
                    <a:cubicBezTo>
                      <a:pt x="6454" y="10016"/>
                      <a:pt x="6751" y="10313"/>
                      <a:pt x="6751" y="10694"/>
                    </a:cubicBezTo>
                    <a:lnTo>
                      <a:pt x="6751" y="10992"/>
                    </a:lnTo>
                    <a:lnTo>
                      <a:pt x="322" y="10992"/>
                    </a:lnTo>
                    <a:lnTo>
                      <a:pt x="322" y="10694"/>
                    </a:lnTo>
                    <a:cubicBezTo>
                      <a:pt x="322" y="10313"/>
                      <a:pt x="620" y="10016"/>
                      <a:pt x="1001" y="10016"/>
                    </a:cubicBezTo>
                    <a:close/>
                    <a:moveTo>
                      <a:pt x="4558" y="1"/>
                    </a:moveTo>
                    <a:cubicBezTo>
                      <a:pt x="4419" y="1"/>
                      <a:pt x="4281" y="69"/>
                      <a:pt x="4203" y="193"/>
                    </a:cubicBezTo>
                    <a:lnTo>
                      <a:pt x="3906" y="669"/>
                    </a:lnTo>
                    <a:cubicBezTo>
                      <a:pt x="3787" y="872"/>
                      <a:pt x="3846" y="1122"/>
                      <a:pt x="4049" y="1241"/>
                    </a:cubicBezTo>
                    <a:lnTo>
                      <a:pt x="4680" y="1646"/>
                    </a:lnTo>
                    <a:cubicBezTo>
                      <a:pt x="4644" y="1741"/>
                      <a:pt x="4442" y="1908"/>
                      <a:pt x="4525" y="2193"/>
                    </a:cubicBezTo>
                    <a:cubicBezTo>
                      <a:pt x="4549" y="2324"/>
                      <a:pt x="4620" y="2431"/>
                      <a:pt x="4739" y="2503"/>
                    </a:cubicBezTo>
                    <a:lnTo>
                      <a:pt x="5335" y="2872"/>
                    </a:lnTo>
                    <a:lnTo>
                      <a:pt x="3358" y="4872"/>
                    </a:lnTo>
                    <a:cubicBezTo>
                      <a:pt x="3297" y="4865"/>
                      <a:pt x="3237" y="4861"/>
                      <a:pt x="3177" y="4861"/>
                    </a:cubicBezTo>
                    <a:cubicBezTo>
                      <a:pt x="2398" y="4861"/>
                      <a:pt x="1751" y="5493"/>
                      <a:pt x="1751" y="6289"/>
                    </a:cubicBezTo>
                    <a:cubicBezTo>
                      <a:pt x="1751" y="6765"/>
                      <a:pt x="1989" y="7194"/>
                      <a:pt x="2346" y="7444"/>
                    </a:cubicBezTo>
                    <a:lnTo>
                      <a:pt x="2346" y="8397"/>
                    </a:lnTo>
                    <a:cubicBezTo>
                      <a:pt x="2346" y="8492"/>
                      <a:pt x="2417" y="8563"/>
                      <a:pt x="2513" y="8563"/>
                    </a:cubicBezTo>
                    <a:cubicBezTo>
                      <a:pt x="2596" y="8563"/>
                      <a:pt x="2679" y="8492"/>
                      <a:pt x="2679" y="8397"/>
                    </a:cubicBezTo>
                    <a:lnTo>
                      <a:pt x="2679" y="7623"/>
                    </a:lnTo>
                    <a:cubicBezTo>
                      <a:pt x="2828" y="7675"/>
                      <a:pt x="2995" y="7708"/>
                      <a:pt x="3163" y="7708"/>
                    </a:cubicBezTo>
                    <a:cubicBezTo>
                      <a:pt x="3224" y="7708"/>
                      <a:pt x="3286" y="7704"/>
                      <a:pt x="3346" y="7694"/>
                    </a:cubicBezTo>
                    <a:lnTo>
                      <a:pt x="3346" y="9706"/>
                    </a:lnTo>
                    <a:lnTo>
                      <a:pt x="2679" y="9706"/>
                    </a:lnTo>
                    <a:lnTo>
                      <a:pt x="2679" y="9028"/>
                    </a:lnTo>
                    <a:cubicBezTo>
                      <a:pt x="2679" y="8932"/>
                      <a:pt x="2596" y="8861"/>
                      <a:pt x="2513" y="8861"/>
                    </a:cubicBezTo>
                    <a:cubicBezTo>
                      <a:pt x="2417" y="8861"/>
                      <a:pt x="2346" y="8932"/>
                      <a:pt x="2346" y="9028"/>
                    </a:cubicBezTo>
                    <a:lnTo>
                      <a:pt x="2346" y="9706"/>
                    </a:lnTo>
                    <a:lnTo>
                      <a:pt x="989" y="9706"/>
                    </a:lnTo>
                    <a:cubicBezTo>
                      <a:pt x="441" y="9706"/>
                      <a:pt x="1" y="10159"/>
                      <a:pt x="1" y="10706"/>
                    </a:cubicBezTo>
                    <a:lnTo>
                      <a:pt x="1" y="11183"/>
                    </a:lnTo>
                    <a:cubicBezTo>
                      <a:pt x="1" y="11266"/>
                      <a:pt x="72" y="11349"/>
                      <a:pt x="155" y="11349"/>
                    </a:cubicBezTo>
                    <a:lnTo>
                      <a:pt x="6918" y="11349"/>
                    </a:lnTo>
                    <a:cubicBezTo>
                      <a:pt x="7001" y="11349"/>
                      <a:pt x="7085" y="11266"/>
                      <a:pt x="7085" y="11183"/>
                    </a:cubicBezTo>
                    <a:lnTo>
                      <a:pt x="7085" y="10706"/>
                    </a:lnTo>
                    <a:cubicBezTo>
                      <a:pt x="7085" y="10159"/>
                      <a:pt x="6632" y="9706"/>
                      <a:pt x="6085" y="9706"/>
                    </a:cubicBezTo>
                    <a:lnTo>
                      <a:pt x="5846" y="9706"/>
                    </a:lnTo>
                    <a:lnTo>
                      <a:pt x="5846" y="9397"/>
                    </a:lnTo>
                    <a:cubicBezTo>
                      <a:pt x="5846" y="9004"/>
                      <a:pt x="5537" y="8682"/>
                      <a:pt x="5132" y="8682"/>
                    </a:cubicBezTo>
                    <a:lnTo>
                      <a:pt x="4894" y="8682"/>
                    </a:lnTo>
                    <a:cubicBezTo>
                      <a:pt x="4501" y="8682"/>
                      <a:pt x="4180" y="9004"/>
                      <a:pt x="4180" y="9397"/>
                    </a:cubicBezTo>
                    <a:lnTo>
                      <a:pt x="4180" y="9706"/>
                    </a:lnTo>
                    <a:lnTo>
                      <a:pt x="3668" y="9706"/>
                    </a:lnTo>
                    <a:lnTo>
                      <a:pt x="3668" y="7611"/>
                    </a:lnTo>
                    <a:cubicBezTo>
                      <a:pt x="4465" y="7313"/>
                      <a:pt x="4823" y="6384"/>
                      <a:pt x="4442" y="5646"/>
                    </a:cubicBezTo>
                    <a:lnTo>
                      <a:pt x="6370" y="3717"/>
                    </a:lnTo>
                    <a:lnTo>
                      <a:pt x="7585" y="5801"/>
                    </a:lnTo>
                    <a:cubicBezTo>
                      <a:pt x="7670" y="5947"/>
                      <a:pt x="7817" y="6018"/>
                      <a:pt x="7962" y="6018"/>
                    </a:cubicBezTo>
                    <a:cubicBezTo>
                      <a:pt x="8100" y="6018"/>
                      <a:pt x="8235" y="5953"/>
                      <a:pt x="8311" y="5825"/>
                    </a:cubicBezTo>
                    <a:lnTo>
                      <a:pt x="8716" y="5182"/>
                    </a:lnTo>
                    <a:lnTo>
                      <a:pt x="9014" y="5360"/>
                    </a:lnTo>
                    <a:cubicBezTo>
                      <a:pt x="9273" y="5514"/>
                      <a:pt x="9548" y="5584"/>
                      <a:pt x="9813" y="5584"/>
                    </a:cubicBezTo>
                    <a:cubicBezTo>
                      <a:pt x="10740" y="5584"/>
                      <a:pt x="11564" y="4739"/>
                      <a:pt x="11323" y="3694"/>
                    </a:cubicBezTo>
                    <a:cubicBezTo>
                      <a:pt x="11145" y="2908"/>
                      <a:pt x="10490" y="2670"/>
                      <a:pt x="10359" y="2562"/>
                    </a:cubicBezTo>
                    <a:lnTo>
                      <a:pt x="10764" y="1920"/>
                    </a:lnTo>
                    <a:cubicBezTo>
                      <a:pt x="10942" y="1658"/>
                      <a:pt x="10740" y="1300"/>
                      <a:pt x="10430" y="1265"/>
                    </a:cubicBezTo>
                    <a:lnTo>
                      <a:pt x="9359" y="1181"/>
                    </a:lnTo>
                    <a:cubicBezTo>
                      <a:pt x="9353" y="1180"/>
                      <a:pt x="9346" y="1180"/>
                      <a:pt x="9340" y="1180"/>
                    </a:cubicBezTo>
                    <a:cubicBezTo>
                      <a:pt x="9262" y="1180"/>
                      <a:pt x="9180" y="1247"/>
                      <a:pt x="9180" y="1324"/>
                    </a:cubicBezTo>
                    <a:cubicBezTo>
                      <a:pt x="9168" y="1419"/>
                      <a:pt x="9240" y="1503"/>
                      <a:pt x="9335" y="1503"/>
                    </a:cubicBezTo>
                    <a:lnTo>
                      <a:pt x="10407" y="1598"/>
                    </a:lnTo>
                    <a:cubicBezTo>
                      <a:pt x="10478" y="1598"/>
                      <a:pt x="10526" y="1681"/>
                      <a:pt x="10478" y="1741"/>
                    </a:cubicBezTo>
                    <a:cubicBezTo>
                      <a:pt x="10109" y="2324"/>
                      <a:pt x="8347" y="5134"/>
                      <a:pt x="8049" y="5610"/>
                    </a:cubicBezTo>
                    <a:cubicBezTo>
                      <a:pt x="8025" y="5640"/>
                      <a:pt x="7993" y="5655"/>
                      <a:pt x="7961" y="5655"/>
                    </a:cubicBezTo>
                    <a:cubicBezTo>
                      <a:pt x="7930" y="5655"/>
                      <a:pt x="7900" y="5640"/>
                      <a:pt x="7882" y="5610"/>
                    </a:cubicBezTo>
                    <a:lnTo>
                      <a:pt x="6525" y="3313"/>
                    </a:lnTo>
                    <a:lnTo>
                      <a:pt x="6513" y="3277"/>
                    </a:lnTo>
                    <a:lnTo>
                      <a:pt x="7704" y="1372"/>
                    </a:lnTo>
                    <a:lnTo>
                      <a:pt x="8704" y="1467"/>
                    </a:lnTo>
                    <a:cubicBezTo>
                      <a:pt x="8710" y="1468"/>
                      <a:pt x="8716" y="1468"/>
                      <a:pt x="8722" y="1468"/>
                    </a:cubicBezTo>
                    <a:cubicBezTo>
                      <a:pt x="8801" y="1468"/>
                      <a:pt x="8883" y="1401"/>
                      <a:pt x="8883" y="1312"/>
                    </a:cubicBezTo>
                    <a:cubicBezTo>
                      <a:pt x="8894" y="1229"/>
                      <a:pt x="8823" y="1134"/>
                      <a:pt x="8728" y="1134"/>
                    </a:cubicBezTo>
                    <a:lnTo>
                      <a:pt x="7656" y="1050"/>
                    </a:lnTo>
                    <a:lnTo>
                      <a:pt x="6216" y="134"/>
                    </a:lnTo>
                    <a:cubicBezTo>
                      <a:pt x="6133" y="84"/>
                      <a:pt x="6042" y="60"/>
                      <a:pt x="5952" y="60"/>
                    </a:cubicBezTo>
                    <a:cubicBezTo>
                      <a:pt x="5781" y="60"/>
                      <a:pt x="5614" y="145"/>
                      <a:pt x="5513" y="300"/>
                    </a:cubicBezTo>
                    <a:lnTo>
                      <a:pt x="5418" y="467"/>
                    </a:lnTo>
                    <a:lnTo>
                      <a:pt x="4775" y="62"/>
                    </a:lnTo>
                    <a:cubicBezTo>
                      <a:pt x="4708" y="21"/>
                      <a:pt x="4633" y="1"/>
                      <a:pt x="4558" y="1"/>
                    </a:cubicBezTo>
                    <a:close/>
                  </a:path>
                </a:pathLst>
              </a:custGeom>
              <a:grpFill/>
              <a:ln>
                <a:noFill/>
              </a:ln>
            </p:spPr>
            <p:txBody>
              <a:bodyPr spcFirstLastPara="1" vert="vert270" wrap="square" lIns="91425" tIns="91425" rIns="91425" bIns="91425" anchor="ctr" anchorCtr="0">
                <a:noAutofit/>
              </a:bodyPr>
              <a:lstStyle/>
              <a:p>
                <a:endParaRPr sz="1800" dirty="0"/>
              </a:p>
            </p:txBody>
          </p:sp>
        </p:grpSp>
      </p:grpSp>
      <p:sp>
        <p:nvSpPr>
          <p:cNvPr id="63" name="Google Shape;911;p32"/>
          <p:cNvSpPr/>
          <p:nvPr/>
        </p:nvSpPr>
        <p:spPr>
          <a:xfrm>
            <a:off x="359868" y="1460832"/>
            <a:ext cx="11435153" cy="1118447"/>
          </a:xfrm>
          <a:prstGeom prst="roundRect">
            <a:avLst>
              <a:gd name="adj" fmla="val 16667"/>
            </a:avLst>
          </a:prstGeom>
          <a:ln/>
        </p:spPr>
        <p:style>
          <a:lnRef idx="1">
            <a:schemeClr val="accent1"/>
          </a:lnRef>
          <a:fillRef idx="2">
            <a:schemeClr val="accent1"/>
          </a:fillRef>
          <a:effectRef idx="1">
            <a:schemeClr val="accent1"/>
          </a:effectRef>
          <a:fontRef idx="minor">
            <a:schemeClr val="dk1"/>
          </a:fontRef>
        </p:style>
        <p:txBody>
          <a:bodyPr spcFirstLastPara="1" wrap="square" lIns="365750" tIns="91425" rIns="365750"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4" name="Google Shape;911;p32"/>
          <p:cNvSpPr/>
          <p:nvPr/>
        </p:nvSpPr>
        <p:spPr>
          <a:xfrm>
            <a:off x="452339" y="1549585"/>
            <a:ext cx="11280668" cy="925816"/>
          </a:xfrm>
          <a:prstGeom prst="roundRect">
            <a:avLst>
              <a:gd name="adj" fmla="val 16667"/>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lvl="0" algn="ctr">
              <a:buClr>
                <a:srgbClr val="000000"/>
              </a:buClr>
              <a:buSzPts val="1100"/>
              <a:defRPr/>
            </a:pPr>
            <a:r>
              <a:rPr lang="uz-Cyrl-UZ" sz="2000" dirty="0">
                <a:solidFill>
                  <a:schemeClr val="tx1"/>
                </a:solidFill>
                <a:latin typeface="Arial" panose="020B0604020202020204" pitchFamily="34" charset="0"/>
                <a:cs typeface="Arial" panose="020B0604020202020204" pitchFamily="34" charset="0"/>
              </a:rPr>
              <a:t>Ўзбекистон Республикаси Марказий сайлов комиссиясининг 2019 йил 5 октябрдаги </a:t>
            </a:r>
            <a:r>
              <a:rPr lang="uz-Cyrl-UZ" sz="2000" dirty="0" smtClean="0">
                <a:solidFill>
                  <a:schemeClr val="tx1"/>
                </a:solidFill>
                <a:latin typeface="Arial" panose="020B0604020202020204" pitchFamily="34" charset="0"/>
                <a:cs typeface="Arial" panose="020B0604020202020204" pitchFamily="34" charset="0"/>
              </a:rPr>
              <a:t> 952-сон </a:t>
            </a:r>
            <a:r>
              <a:rPr lang="uz-Cyrl-UZ" sz="2000" dirty="0">
                <a:solidFill>
                  <a:schemeClr val="tx1"/>
                </a:solidFill>
                <a:latin typeface="Arial" panose="020B0604020202020204" pitchFamily="34" charset="0"/>
                <a:cs typeface="Arial" panose="020B0604020202020204" pitchFamily="34" charset="0"/>
              </a:rPr>
              <a:t>қарорига илова – “Сайлов кампанияси даврида оммавий ахборот воситалари вакилларини аккредитациядан ўтказиш тартиби тўғрисида”ги Низом</a:t>
            </a:r>
            <a:endParaRPr lang="uz-Cyrl-UZ" sz="2000" kern="0" dirty="0">
              <a:solidFill>
                <a:schemeClr val="tx1"/>
              </a:solidFill>
              <a:latin typeface="Arial" panose="020B0604020202020204" pitchFamily="34" charset="0"/>
              <a:cs typeface="Arial" panose="020B0604020202020204" pitchFamily="34" charset="0"/>
              <a:sym typeface="Arial"/>
            </a:endParaRPr>
          </a:p>
        </p:txBody>
      </p:sp>
      <p:sp>
        <p:nvSpPr>
          <p:cNvPr id="65" name="Прямоугольник 64"/>
          <p:cNvSpPr/>
          <p:nvPr/>
        </p:nvSpPr>
        <p:spPr>
          <a:xfrm>
            <a:off x="452339" y="2778072"/>
            <a:ext cx="10254746" cy="3693319"/>
          </a:xfrm>
          <a:prstGeom prst="rect">
            <a:avLst/>
          </a:prstGeom>
          <a:noFill/>
          <a:ln>
            <a:noFill/>
          </a:ln>
        </p:spPr>
        <p:txBody>
          <a:bodyPr wrap="square">
            <a:spAutoFit/>
          </a:bodyPr>
          <a:lstStyle/>
          <a:p>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куни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овоз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хоналарида</a:t>
            </a:r>
            <a:r>
              <a:rPr lang="ru-RU" dirty="0">
                <a:latin typeface="Arial" panose="020B0604020202020204" pitchFamily="34" charset="0"/>
                <a:cs typeface="Arial" panose="020B0604020202020204" pitchFamily="34" charset="0"/>
              </a:rPr>
              <a:t>, шу </a:t>
            </a:r>
            <a:r>
              <a:rPr lang="ru-RU" dirty="0" err="1">
                <a:latin typeface="Arial" panose="020B0604020202020204" pitchFamily="34" charset="0"/>
                <a:cs typeface="Arial" panose="020B0604020202020204" pitchFamily="34" charset="0"/>
              </a:rPr>
              <a:t>жумладан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овозларни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санаб</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чиқишда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ҳозир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жараёни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овоз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беришнинг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яширинлигини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бузмасдан</a:t>
            </a:r>
            <a:r>
              <a:rPr lang="ru-RU" dirty="0">
                <a:latin typeface="Arial" panose="020B0604020202020204" pitchFamily="34" charset="0"/>
                <a:cs typeface="Arial" panose="020B0604020202020204" pitchFamily="34" charset="0"/>
              </a:rPr>
              <a:t> фото, видео, аудио </a:t>
            </a:r>
            <a:r>
              <a:rPr lang="ru-RU" dirty="0" err="1">
                <a:latin typeface="Arial" panose="020B0604020202020204" pitchFamily="34" charset="0"/>
                <a:cs typeface="Arial" panose="020B0604020202020204" pitchFamily="34" charset="0"/>
              </a:rPr>
              <a:t>ёзувларни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амалга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ошириш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қамоқда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сақлаш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озодликдан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маҳрум</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этиш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жойлари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ҳарбий</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қисмлар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даволаш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муассасалари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бундан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мустасно</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сайловчининг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турган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жойида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рухсати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билан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овоз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жараёнида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ҳозир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a:latin typeface="Arial" panose="020B0604020202020204" pitchFamily="34" charset="0"/>
                <a:cs typeface="Arial" panose="020B0604020202020204" pitchFamily="34" charset="0"/>
              </a:rPr>
              <a:t>округ </a:t>
            </a: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комиссияси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томонидан</a:t>
            </a:r>
            <a:r>
              <a:rPr lang="ru-RU" dirty="0">
                <a:latin typeface="Arial" panose="020B0604020202020204" pitchFamily="34" charset="0"/>
                <a:cs typeface="Arial" panose="020B0604020202020204" pitchFamily="34" charset="0"/>
              </a:rPr>
              <a:t> участка </a:t>
            </a: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комиссияларидан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овозларни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санаб</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чиқиш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натижалари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тўғрисидаги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баённомаларни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қабул</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қилиб</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олиш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ҳамда</a:t>
            </a:r>
            <a:r>
              <a:rPr lang="ru-RU" dirty="0">
                <a:latin typeface="Arial" panose="020B0604020202020204" pitchFamily="34" charset="0"/>
                <a:cs typeface="Arial" panose="020B0604020202020204" pitchFamily="34" charset="0"/>
              </a:rPr>
              <a:t> округ </a:t>
            </a:r>
            <a:r>
              <a:rPr lang="ru-RU" dirty="0" err="1">
                <a:latin typeface="Arial" panose="020B0604020202020204" pitchFamily="34" charset="0"/>
                <a:cs typeface="Arial" panose="020B0604020202020204" pitchFamily="34" charset="0"/>
              </a:rPr>
              <a:t>бўйича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натижаларини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аниқлашда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ҳозир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ru-RU" dirty="0">
                <a:latin typeface="Arial" panose="020B0604020202020204" pitchFamily="34" charset="0"/>
                <a:cs typeface="Arial" panose="020B0604020202020204" pitchFamily="34" charset="0"/>
              </a:rPr>
              <a:t>; </a:t>
            </a:r>
          </a:p>
          <a:p>
            <a:endParaRPr lang="ru-RU"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сайловга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тайёргарлик</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кўриш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ўтказилиши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бўйича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фикрини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баён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қилиш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ҳуқуқига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эга</a:t>
            </a:r>
            <a:endParaRPr lang="ru-RU" dirty="0">
              <a:latin typeface="Arial" panose="020B0604020202020204" pitchFamily="34" charset="0"/>
              <a:ea typeface="Roboto" panose="020B0604020202020204" charset="0"/>
              <a:cs typeface="Arial" panose="020B0604020202020204" pitchFamily="34" charset="0"/>
            </a:endParaRPr>
          </a:p>
        </p:txBody>
      </p:sp>
      <p:cxnSp>
        <p:nvCxnSpPr>
          <p:cNvPr id="66" name="Прямая соединительная линия 65"/>
          <p:cNvCxnSpPr/>
          <p:nvPr/>
        </p:nvCxnSpPr>
        <p:spPr>
          <a:xfrm>
            <a:off x="577049" y="3253296"/>
            <a:ext cx="9792069"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1" name="Прямая соединительная линия 70"/>
          <p:cNvCxnSpPr/>
          <p:nvPr/>
        </p:nvCxnSpPr>
        <p:spPr>
          <a:xfrm>
            <a:off x="577049" y="4354127"/>
            <a:ext cx="9792069"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71"/>
          <p:cNvCxnSpPr/>
          <p:nvPr/>
        </p:nvCxnSpPr>
        <p:spPr>
          <a:xfrm>
            <a:off x="577049" y="4895591"/>
            <a:ext cx="9792069"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p:nvPr/>
        </p:nvCxnSpPr>
        <p:spPr>
          <a:xfrm>
            <a:off x="577049" y="6014178"/>
            <a:ext cx="9792069"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5972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24" name="Google Shape;911;p32"/>
          <p:cNvSpPr/>
          <p:nvPr/>
        </p:nvSpPr>
        <p:spPr>
          <a:xfrm>
            <a:off x="2413613" y="6239184"/>
            <a:ext cx="11441590" cy="925816"/>
          </a:xfrm>
          <a:prstGeom prst="roundRect">
            <a:avLst>
              <a:gd name="adj" fmla="val 16667"/>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lvl="0" algn="ctr">
              <a:buClr>
                <a:srgbClr val="000000"/>
              </a:buClr>
              <a:buSzPts val="1100"/>
              <a:defRPr/>
            </a:pPr>
            <a:endParaRPr kumimoji="0"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endParaRPr>
          </a:p>
        </p:txBody>
      </p:sp>
      <p:sp>
        <p:nvSpPr>
          <p:cNvPr id="28"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9"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lvl="0" algn="ctr">
              <a:lnSpc>
                <a:spcPct val="100000"/>
              </a:lnSpc>
            </a:pPr>
            <a:r>
              <a:rPr lang="uz-Cyrl-UZ" sz="2800" b="1" dirty="0">
                <a:latin typeface="Arial" panose="020B0604020202020204" pitchFamily="34" charset="0"/>
              </a:rPr>
              <a:t>ОММАВИЙ АХБОРОТ </a:t>
            </a:r>
            <a:r>
              <a:rPr lang="uz-Cyrl-UZ" sz="2800" b="1" dirty="0" smtClean="0">
                <a:latin typeface="Arial" panose="020B0604020202020204" pitchFamily="34" charset="0"/>
              </a:rPr>
              <a:t>ВОСИТАЛАРИ </a:t>
            </a:r>
            <a:r>
              <a:rPr lang="uz-Cyrl-UZ" sz="2800" b="1" dirty="0">
                <a:latin typeface="Arial" panose="020B0604020202020204" pitchFamily="34" charset="0"/>
              </a:rPr>
              <a:t>ВАКИЛЛАРИГА ҚУЙИДАГИЛАР МАН ЭТИЛАДИ</a:t>
            </a:r>
            <a:endParaRPr lang="ru-RU" sz="2800" b="1" dirty="0">
              <a:latin typeface="Arial" panose="020B0604020202020204" pitchFamily="34" charset="0"/>
            </a:endParaRPr>
          </a:p>
        </p:txBody>
      </p:sp>
      <p:sp>
        <p:nvSpPr>
          <p:cNvPr id="61" name="Google Shape;911;p32"/>
          <p:cNvSpPr/>
          <p:nvPr/>
        </p:nvSpPr>
        <p:spPr>
          <a:xfrm>
            <a:off x="452339" y="4538290"/>
            <a:ext cx="11280668" cy="925816"/>
          </a:xfrm>
          <a:prstGeom prst="roundRect">
            <a:avLst>
              <a:gd name="adj" fmla="val 16667"/>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lvl="0" algn="ctr">
              <a:buClr>
                <a:srgbClr val="000000"/>
              </a:buClr>
              <a:buSzPts val="1100"/>
              <a:defRPr/>
            </a:pPr>
            <a:endParaRPr kumimoji="0"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endParaRPr>
          </a:p>
        </p:txBody>
      </p:sp>
      <p:sp>
        <p:nvSpPr>
          <p:cNvPr id="62" name="Google Shape;911;p32"/>
          <p:cNvSpPr/>
          <p:nvPr/>
        </p:nvSpPr>
        <p:spPr>
          <a:xfrm>
            <a:off x="359868" y="1460832"/>
            <a:ext cx="11435153" cy="1118447"/>
          </a:xfrm>
          <a:prstGeom prst="roundRect">
            <a:avLst>
              <a:gd name="adj" fmla="val 16667"/>
            </a:avLst>
          </a:prstGeom>
          <a:ln/>
        </p:spPr>
        <p:style>
          <a:lnRef idx="1">
            <a:schemeClr val="accent1"/>
          </a:lnRef>
          <a:fillRef idx="2">
            <a:schemeClr val="accent1"/>
          </a:fillRef>
          <a:effectRef idx="1">
            <a:schemeClr val="accent1"/>
          </a:effectRef>
          <a:fontRef idx="minor">
            <a:schemeClr val="dk1"/>
          </a:fontRef>
        </p:style>
        <p:txBody>
          <a:bodyPr spcFirstLastPara="1" wrap="square" lIns="365750" tIns="91425" rIns="365750"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Pts val="1100"/>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3" name="Google Shape;911;p32"/>
          <p:cNvSpPr/>
          <p:nvPr/>
        </p:nvSpPr>
        <p:spPr>
          <a:xfrm>
            <a:off x="452339" y="1549585"/>
            <a:ext cx="11280668" cy="925816"/>
          </a:xfrm>
          <a:prstGeom prst="roundRect">
            <a:avLst>
              <a:gd name="adj" fmla="val 16667"/>
            </a:avLst>
          </a:prstGeom>
          <a:noFill/>
          <a:ln>
            <a:noFill/>
          </a:ln>
        </p:spPr>
        <p:style>
          <a:lnRef idx="2">
            <a:schemeClr val="accent1"/>
          </a:lnRef>
          <a:fillRef idx="1">
            <a:schemeClr val="lt1"/>
          </a:fillRef>
          <a:effectRef idx="0">
            <a:schemeClr val="accent1"/>
          </a:effectRef>
          <a:fontRef idx="minor">
            <a:schemeClr val="dk1"/>
          </a:fontRef>
        </p:style>
        <p:txBody>
          <a:bodyPr spcFirstLastPara="1" wrap="square" lIns="365750" tIns="91425" rIns="365750" bIns="91425" anchor="ctr" anchorCtr="0">
            <a:noAutofit/>
          </a:bodyPr>
          <a:lstStyle/>
          <a:p>
            <a:pPr lvl="0" algn="ctr">
              <a:buClr>
                <a:srgbClr val="000000"/>
              </a:buClr>
              <a:buSzPts val="1100"/>
              <a:defRPr/>
            </a:pPr>
            <a:r>
              <a:rPr lang="uz-Cyrl-UZ" sz="2000" dirty="0">
                <a:solidFill>
                  <a:schemeClr val="tx1"/>
                </a:solidFill>
                <a:latin typeface="Arial" panose="020B0604020202020204" pitchFamily="34" charset="0"/>
                <a:cs typeface="Arial" panose="020B0604020202020204" pitchFamily="34" charset="0"/>
              </a:rPr>
              <a:t>Ўзбекистон Республикаси Марказий сайлов комиссиясининг 2019 йил 5 октябрдаги </a:t>
            </a:r>
            <a:r>
              <a:rPr lang="en-US" sz="2000" dirty="0" smtClean="0">
                <a:solidFill>
                  <a:schemeClr val="tx1"/>
                </a:solidFill>
                <a:latin typeface="Arial" panose="020B0604020202020204" pitchFamily="34" charset="0"/>
                <a:cs typeface="Arial" panose="020B0604020202020204" pitchFamily="34" charset="0"/>
              </a:rPr>
              <a:t> </a:t>
            </a:r>
            <a:r>
              <a:rPr lang="uz-Cyrl-UZ" sz="2000" dirty="0" smtClean="0">
                <a:solidFill>
                  <a:schemeClr val="tx1"/>
                </a:solidFill>
                <a:latin typeface="Arial" panose="020B0604020202020204" pitchFamily="34" charset="0"/>
                <a:cs typeface="Arial" panose="020B0604020202020204" pitchFamily="34" charset="0"/>
              </a:rPr>
              <a:t>952-сон </a:t>
            </a:r>
            <a:r>
              <a:rPr lang="uz-Cyrl-UZ" sz="2000" dirty="0">
                <a:solidFill>
                  <a:schemeClr val="tx1"/>
                </a:solidFill>
                <a:latin typeface="Arial" panose="020B0604020202020204" pitchFamily="34" charset="0"/>
                <a:cs typeface="Arial" panose="020B0604020202020204" pitchFamily="34" charset="0"/>
              </a:rPr>
              <a:t>қарори билан тасдиқланган “Сайлов кампанияси даврида оммавий ахборот воситалари вакилларини аккредитациядан ўтказиш тартиби тўғрисида”ги Низом</a:t>
            </a:r>
            <a:endParaRPr lang="uz-Cyrl-UZ" sz="2000" kern="0" dirty="0">
              <a:solidFill>
                <a:schemeClr val="tx1"/>
              </a:solidFill>
              <a:latin typeface="Arial" panose="020B0604020202020204" pitchFamily="34" charset="0"/>
              <a:cs typeface="Arial" panose="020B0604020202020204" pitchFamily="34" charset="0"/>
              <a:sym typeface="Arial"/>
            </a:endParaRPr>
          </a:p>
        </p:txBody>
      </p:sp>
      <p:sp>
        <p:nvSpPr>
          <p:cNvPr id="64" name="Прямоугольник 63"/>
          <p:cNvSpPr/>
          <p:nvPr/>
        </p:nvSpPr>
        <p:spPr>
          <a:xfrm>
            <a:off x="452338" y="2733682"/>
            <a:ext cx="11342683" cy="3908762"/>
          </a:xfrm>
          <a:prstGeom prst="rect">
            <a:avLst/>
          </a:prstGeom>
          <a:noFill/>
          <a:ln>
            <a:noFill/>
          </a:ln>
        </p:spPr>
        <p:txBody>
          <a:bodyPr wrap="square">
            <a:spAutoFit/>
          </a:bodyPr>
          <a:lstStyle/>
          <a:p>
            <a:r>
              <a:rPr lang="ru-RU" sz="1600" dirty="0" err="1">
                <a:latin typeface="Arial" panose="020B0604020202020204" pitchFamily="34" charset="0"/>
                <a:cs typeface="Arial" panose="020B0604020202020204" pitchFamily="34" charset="0"/>
              </a:rPr>
              <a:t>конституциявий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тузумни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зўрлик</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билан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ўзгартиришни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мақсад</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қилиб</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қўювчи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республиканинг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суверенитети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яхлитлиги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хавфсизлигига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фуқароларнинг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конституциявий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ҳуқуқ</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эркинликларига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қарши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чиқувчи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урушни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ижтимоий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миллий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ирқий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диний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адоватни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тарғиб</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қилувчи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халқнинг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соғлиғи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маънавиятига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тажовуз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қилувчи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ахборотларни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тарқатиш</a:t>
            </a:r>
            <a:r>
              <a:rPr lang="ru-RU" sz="1600" dirty="0">
                <a:latin typeface="Arial" panose="020B0604020202020204" pitchFamily="34" charset="0"/>
                <a:cs typeface="Arial" panose="020B0604020202020204" pitchFamily="34" charset="0"/>
              </a:rPr>
              <a:t>; </a:t>
            </a:r>
          </a:p>
          <a:p>
            <a:endParaRPr lang="ru-RU" sz="1000" dirty="0">
              <a:latin typeface="Arial" panose="020B0604020202020204" pitchFamily="34" charset="0"/>
              <a:cs typeface="Arial" panose="020B0604020202020204" pitchFamily="34" charset="0"/>
            </a:endParaRPr>
          </a:p>
          <a:p>
            <a:r>
              <a:rPr lang="ru-RU" sz="1600" dirty="0" err="1">
                <a:latin typeface="Arial" panose="020B0604020202020204" pitchFamily="34" charset="0"/>
                <a:cs typeface="Arial" panose="020B0604020202020204" pitchFamily="34" charset="0"/>
              </a:rPr>
              <a:t>сайловчиларга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таъсир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ўтказиш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қонунга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хилоф</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равишда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бирон-бир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ташвиқот</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материали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адабиётини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тарқатиш</a:t>
            </a:r>
            <a:r>
              <a:rPr lang="ru-RU" sz="1600" dirty="0">
                <a:latin typeface="Arial" panose="020B0604020202020204" pitchFamily="34" charset="0"/>
                <a:cs typeface="Arial" panose="020B0604020202020204" pitchFamily="34" charset="0"/>
              </a:rPr>
              <a:t>; </a:t>
            </a:r>
          </a:p>
          <a:p>
            <a:endParaRPr lang="ru-RU" sz="1000" dirty="0">
              <a:latin typeface="Arial" panose="020B0604020202020204" pitchFamily="34" charset="0"/>
              <a:cs typeface="Arial" panose="020B0604020202020204" pitchFamily="34" charset="0"/>
            </a:endParaRPr>
          </a:p>
          <a:p>
            <a:r>
              <a:rPr lang="ru-RU" sz="1600" dirty="0" err="1">
                <a:latin typeface="Arial" panose="020B0604020202020204" pitchFamily="34" charset="0"/>
                <a:cs typeface="Arial" panose="020B0604020202020204" pitchFamily="34" charset="0"/>
              </a:rPr>
              <a:t>сайловчи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бюллетенига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белгисини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қўяётган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пайтда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бериш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кабинасида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хонасида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бўлиш</a:t>
            </a:r>
            <a:r>
              <a:rPr lang="ru-RU" sz="1600" dirty="0">
                <a:latin typeface="Arial" panose="020B0604020202020204" pitchFamily="34" charset="0"/>
                <a:cs typeface="Arial" panose="020B0604020202020204" pitchFamily="34" charset="0"/>
              </a:rPr>
              <a:t>;</a:t>
            </a:r>
          </a:p>
          <a:p>
            <a:r>
              <a:rPr lang="ru-RU" sz="1000" dirty="0">
                <a:latin typeface="Arial" panose="020B0604020202020204" pitchFamily="34" charset="0"/>
                <a:cs typeface="Arial" panose="020B0604020202020204" pitchFamily="34" charset="0"/>
              </a:rPr>
              <a:t> </a:t>
            </a:r>
          </a:p>
          <a:p>
            <a:r>
              <a:rPr lang="ru-RU" sz="1600" dirty="0" err="1">
                <a:latin typeface="Arial" panose="020B0604020202020204" pitchFamily="34" charset="0"/>
                <a:cs typeface="Arial" panose="020B0604020202020204" pitchFamily="34" charset="0"/>
              </a:rPr>
              <a:t>сайловчилардан</a:t>
            </a:r>
            <a:r>
              <a:rPr lang="ru-RU" sz="1600" dirty="0">
                <a:latin typeface="Arial" panose="020B0604020202020204" pitchFamily="34" charset="0"/>
                <a:cs typeface="Arial" panose="020B0604020202020204" pitchFamily="34" charset="0"/>
              </a:rPr>
              <a:t> улар </a:t>
            </a:r>
            <a:r>
              <a:rPr lang="ru-RU" sz="1600" dirty="0" err="1">
                <a:latin typeface="Arial" panose="020B0604020202020204" pitchFamily="34" charset="0"/>
                <a:cs typeface="Arial" panose="020B0604020202020204" pitchFamily="34" charset="0"/>
              </a:rPr>
              <a:t>кимни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ёқлаб</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берганликларини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суриштириш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сайловчиларга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бюллетенга</a:t>
            </a:r>
            <a:r>
              <a:rPr lang="ru-RU" sz="1600" dirty="0">
                <a:latin typeface="Arial" panose="020B0604020202020204" pitchFamily="34" charset="0"/>
                <a:cs typeface="Arial" panose="020B0604020202020204" pitchFamily="34" charset="0"/>
              </a:rPr>
              <a:t> белги </a:t>
            </a:r>
            <a:r>
              <a:rPr lang="ru-RU" sz="1600" dirty="0" err="1">
                <a:latin typeface="Arial" panose="020B0604020202020204" pitchFamily="34" charset="0"/>
                <a:cs typeface="Arial" panose="020B0604020202020204" pitchFamily="34" charset="0"/>
              </a:rPr>
              <a:t>қўйишда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бирон-бир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тарзда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ёрдам</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кўрсатиш</a:t>
            </a:r>
            <a:r>
              <a:rPr lang="ru-RU" sz="1600" dirty="0">
                <a:latin typeface="Arial" panose="020B0604020202020204" pitchFamily="34" charset="0"/>
                <a:cs typeface="Arial" panose="020B0604020202020204" pitchFamily="34" charset="0"/>
              </a:rPr>
              <a:t>; </a:t>
            </a:r>
          </a:p>
          <a:p>
            <a:endParaRPr lang="ru-RU" sz="1000" dirty="0">
              <a:latin typeface="Arial" panose="020B0604020202020204" pitchFamily="34" charset="0"/>
              <a:cs typeface="Arial" panose="020B0604020202020204" pitchFamily="34" charset="0"/>
            </a:endParaRPr>
          </a:p>
          <a:p>
            <a:r>
              <a:rPr lang="ru-RU" sz="1600" dirty="0">
                <a:latin typeface="Arial" panose="020B0604020202020204" pitchFamily="34" charset="0"/>
                <a:cs typeface="Arial" panose="020B0604020202020204" pitchFamily="34" charset="0"/>
              </a:rPr>
              <a:t>участка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комиссиясининг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фаолиятига</a:t>
            </a:r>
            <a:r>
              <a:rPr lang="ru-RU" sz="1600" dirty="0">
                <a:latin typeface="Arial" panose="020B0604020202020204" pitchFamily="34" charset="0"/>
                <a:cs typeface="Arial" panose="020B0604020202020204" pitchFamily="34" charset="0"/>
              </a:rPr>
              <a:t>, шу </a:t>
            </a:r>
            <a:r>
              <a:rPr lang="ru-RU" sz="1600" dirty="0" err="1">
                <a:latin typeface="Arial" panose="020B0604020202020204" pitchFamily="34" charset="0"/>
                <a:cs typeface="Arial" panose="020B0604020202020204" pitchFamily="34" charset="0"/>
              </a:rPr>
              <a:t>жумладан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қутилари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муҳрланаётган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очилаётган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овозлар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санаб</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чиқилаётганда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аралашиш</a:t>
            </a:r>
            <a:r>
              <a:rPr lang="ru-RU" sz="1600" dirty="0">
                <a:latin typeface="Arial" panose="020B0604020202020204" pitchFamily="34" charset="0"/>
                <a:cs typeface="Arial" panose="020B0604020202020204" pitchFamily="34" charset="0"/>
              </a:rPr>
              <a:t>; </a:t>
            </a:r>
          </a:p>
          <a:p>
            <a:endParaRPr lang="ru-RU" sz="1000" dirty="0">
              <a:latin typeface="Arial" panose="020B0604020202020204" pitchFamily="34" charset="0"/>
              <a:cs typeface="Arial" panose="020B0604020202020204" pitchFamily="34" charset="0"/>
            </a:endParaRPr>
          </a:p>
          <a:p>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куни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бериш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бошланишидан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бир</a:t>
            </a:r>
            <a:r>
              <a:rPr lang="ru-RU" sz="1600" dirty="0">
                <a:latin typeface="Arial" panose="020B0604020202020204" pitchFamily="34" charset="0"/>
                <a:cs typeface="Arial" panose="020B0604020202020204" pitchFamily="34" charset="0"/>
              </a:rPr>
              <a:t> кун </a:t>
            </a:r>
            <a:r>
              <a:rPr lang="ru-RU" sz="1600" dirty="0" err="1">
                <a:latin typeface="Arial" panose="020B0604020202020204" pitchFamily="34" charset="0"/>
                <a:cs typeface="Arial" panose="020B0604020202020204" pitchFamily="34" charset="0"/>
              </a:rPr>
              <a:t>олдин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жамоатчилик</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фикри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сўровлари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натижаларини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натижалари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прогнозларини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ўтказилаётган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билан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боғлиқ</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бошқа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тадқиқотларни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эълон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қилиш</a:t>
            </a:r>
            <a:r>
              <a:rPr lang="uz-Cyrl-UZ" sz="1600" dirty="0">
                <a:latin typeface="Arial" panose="020B0604020202020204" pitchFamily="34" charset="0"/>
                <a:cs typeface="Arial" panose="020B0604020202020204" pitchFamily="34" charset="0"/>
              </a:rPr>
              <a:t>.</a:t>
            </a:r>
            <a:endParaRPr lang="ru-RU" sz="1600" dirty="0">
              <a:latin typeface="Arial" panose="020B0604020202020204" pitchFamily="34" charset="0"/>
              <a:cs typeface="Arial" panose="020B0604020202020204" pitchFamily="34" charset="0"/>
            </a:endParaRPr>
          </a:p>
        </p:txBody>
      </p:sp>
      <p:cxnSp>
        <p:nvCxnSpPr>
          <p:cNvPr id="69" name="Прямая соединительная линия 68"/>
          <p:cNvCxnSpPr/>
          <p:nvPr/>
        </p:nvCxnSpPr>
        <p:spPr>
          <a:xfrm>
            <a:off x="577049" y="3839222"/>
            <a:ext cx="11155958"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Прямая соединительная линия 69"/>
          <p:cNvCxnSpPr/>
          <p:nvPr/>
        </p:nvCxnSpPr>
        <p:spPr>
          <a:xfrm>
            <a:off x="577049" y="4265351"/>
            <a:ext cx="11155958"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1" name="Прямая соединительная линия 70"/>
          <p:cNvCxnSpPr/>
          <p:nvPr/>
        </p:nvCxnSpPr>
        <p:spPr>
          <a:xfrm>
            <a:off x="577049" y="4655968"/>
            <a:ext cx="11155958"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71"/>
          <p:cNvCxnSpPr/>
          <p:nvPr/>
        </p:nvCxnSpPr>
        <p:spPr>
          <a:xfrm>
            <a:off x="577049" y="5295160"/>
            <a:ext cx="11155958"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73"/>
          <p:cNvCxnSpPr/>
          <p:nvPr/>
        </p:nvCxnSpPr>
        <p:spPr>
          <a:xfrm>
            <a:off x="577049" y="5934352"/>
            <a:ext cx="11155958" cy="0"/>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868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2"/>
          <a:stretch>
            <a:fillRect/>
          </a:stretch>
        </p:blipFill>
        <p:spPr>
          <a:xfrm rot="10800000">
            <a:off x="2733361" y="2324"/>
            <a:ext cx="9458639" cy="5529228"/>
          </a:xfrm>
          <a:prstGeom prst="rect">
            <a:avLst/>
          </a:prstGeom>
        </p:spPr>
      </p:pic>
      <p:pic>
        <p:nvPicPr>
          <p:cNvPr id="18" name="Рисунок 17"/>
          <p:cNvPicPr>
            <a:picLocks noChangeAspect="1"/>
          </p:cNvPicPr>
          <p:nvPr/>
        </p:nvPicPr>
        <p:blipFill>
          <a:blip r:embed="rId2"/>
          <a:stretch>
            <a:fillRect/>
          </a:stretch>
        </p:blipFill>
        <p:spPr>
          <a:xfrm>
            <a:off x="1004148" y="1328772"/>
            <a:ext cx="9763756" cy="5529228"/>
          </a:xfrm>
          <a:prstGeom prst="rect">
            <a:avLst/>
          </a:prstGeom>
        </p:spPr>
      </p:pic>
      <p:sp>
        <p:nvSpPr>
          <p:cNvPr id="19" name="Текст 2"/>
          <p:cNvSpPr>
            <a:spLocks noGrp="1"/>
          </p:cNvSpPr>
          <p:nvPr>
            <p:ph type="body" idx="1"/>
          </p:nvPr>
        </p:nvSpPr>
        <p:spPr>
          <a:xfrm>
            <a:off x="3170465" y="2774042"/>
            <a:ext cx="6705600" cy="1219200"/>
          </a:xfrm>
        </p:spPr>
        <p:txBody>
          <a:bodyPr>
            <a:noAutofit/>
          </a:bodyPr>
          <a:lstStyle/>
          <a:p>
            <a:pPr algn="ctr"/>
            <a:r>
              <a:rPr lang="uz-Cyrl-UZ" sz="3600" b="1" dirty="0">
                <a:solidFill>
                  <a:srgbClr val="245A8C"/>
                </a:solidFill>
                <a:latin typeface="Arial" panose="020B0604020202020204" pitchFamily="34" charset="0"/>
                <a:cs typeface="Arial" panose="020B0604020202020204" pitchFamily="34" charset="0"/>
              </a:rPr>
              <a:t>ЭЪТИБОРИНГИЗ УЧУН РАҲМАТ!</a:t>
            </a:r>
            <a:endParaRPr lang="ru-RU" sz="3600" b="1" dirty="0">
              <a:solidFill>
                <a:srgbClr val="245A8C"/>
              </a:solidFill>
              <a:latin typeface="Arial" panose="020B0604020202020204" pitchFamily="34" charset="0"/>
              <a:cs typeface="Arial" panose="020B0604020202020204" pitchFamily="34" charset="0"/>
            </a:endParaRPr>
          </a:p>
        </p:txBody>
      </p:sp>
      <p:grpSp>
        <p:nvGrpSpPr>
          <p:cNvPr id="20" name="Group 2"/>
          <p:cNvGrpSpPr/>
          <p:nvPr/>
        </p:nvGrpSpPr>
        <p:grpSpPr>
          <a:xfrm>
            <a:off x="0" y="4997873"/>
            <a:ext cx="889000" cy="1860127"/>
            <a:chOff x="0" y="0"/>
            <a:chExt cx="2653030" cy="2654300"/>
          </a:xfrm>
        </p:grpSpPr>
        <p:sp>
          <p:nvSpPr>
            <p:cNvPr id="21"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latin typeface="Arial" panose="020B0604020202020204" pitchFamily="34" charset="0"/>
                <a:cs typeface="Arial" panose="020B0604020202020204" pitchFamily="34" charset="0"/>
              </a:endParaRPr>
            </a:p>
          </p:txBody>
        </p:sp>
      </p:grpSp>
      <p:sp>
        <p:nvSpPr>
          <p:cNvPr id="22" name="AutoShape 13"/>
          <p:cNvSpPr/>
          <p:nvPr/>
        </p:nvSpPr>
        <p:spPr>
          <a:xfrm rot="16200000" flipV="1">
            <a:off x="58784" y="5912637"/>
            <a:ext cx="1860127"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
        <p:nvSpPr>
          <p:cNvPr id="23" name="AutoShape 4"/>
          <p:cNvSpPr/>
          <p:nvPr/>
        </p:nvSpPr>
        <p:spPr>
          <a:xfrm>
            <a:off x="0" y="1"/>
            <a:ext cx="889000" cy="4902200"/>
          </a:xfrm>
          <a:prstGeom prst="rect">
            <a:avLst/>
          </a:prstGeom>
          <a:solidFill>
            <a:srgbClr val="245A8C"/>
          </a:solidFill>
        </p:spPr>
        <p:txBody>
          <a:bodyPr/>
          <a:lstStyle/>
          <a:p>
            <a:endParaRPr lang="ru-RU" sz="1200">
              <a:latin typeface="Arial" panose="020B0604020202020204" pitchFamily="34" charset="0"/>
              <a:cs typeface="Arial" panose="020B0604020202020204" pitchFamily="34" charset="0"/>
            </a:endParaRPr>
          </a:p>
        </p:txBody>
      </p:sp>
      <p:sp>
        <p:nvSpPr>
          <p:cNvPr id="24" name="AutoShape 13"/>
          <p:cNvSpPr/>
          <p:nvPr/>
        </p:nvSpPr>
        <p:spPr>
          <a:xfrm rot="16200000">
            <a:off x="-1462253" y="2435801"/>
            <a:ext cx="4902201"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5199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Прямоугольник 26">
            <a:extLst>
              <a:ext uri="{FF2B5EF4-FFF2-40B4-BE49-F238E27FC236}">
                <a16:creationId xmlns:a16="http://schemas.microsoft.com/office/drawing/2014/main" id="{01B119BC-8009-493C-A70F-FF953A155076}"/>
              </a:ext>
            </a:extLst>
          </p:cNvPr>
          <p:cNvSpPr/>
          <p:nvPr/>
        </p:nvSpPr>
        <p:spPr>
          <a:xfrm>
            <a:off x="936233" y="5326001"/>
            <a:ext cx="2591928" cy="1027974"/>
          </a:xfrm>
          <a:prstGeom prst="rect">
            <a:avLst/>
          </a:prstGeom>
          <a:solidFill>
            <a:srgbClr val="F9F9F9"/>
          </a:solidFill>
        </p:spPr>
        <p:txBody>
          <a:bodyPr wrap="none">
            <a:spAutoFit/>
          </a:bodyPr>
          <a:lstStyle/>
          <a:p>
            <a:pPr algn="ctr">
              <a:lnSpc>
                <a:spcPct val="80000"/>
              </a:lnSpc>
              <a:defRPr sz="1320" b="1" i="0" u="none" strike="noStrike" kern="1200" spc="0" baseline="0">
                <a:solidFill>
                  <a:prstClr val="black">
                    <a:lumMod val="65000"/>
                    <a:lumOff val="35000"/>
                  </a:prstClr>
                </a:solidFill>
                <a:latin typeface="Arial" panose="020B0604020202020204" pitchFamily="34" charset="0"/>
                <a:ea typeface="+mn-ea"/>
                <a:cs typeface="Arial" panose="020B0604020202020204" pitchFamily="34" charset="0"/>
              </a:defRPr>
            </a:pPr>
            <a:r>
              <a:rPr lang="ru-RU" sz="3600" b="1" dirty="0">
                <a:solidFill>
                  <a:srgbClr val="0070C0"/>
                </a:solidFill>
                <a:latin typeface="Arial" panose="020B0604020202020204" pitchFamily="34" charset="0"/>
                <a:ea typeface="Cambria" panose="02040503050406030204" pitchFamily="18" charset="0"/>
                <a:cs typeface="Arial" panose="020B0604020202020204" pitchFamily="34" charset="0"/>
              </a:rPr>
              <a:t>14 та </a:t>
            </a:r>
            <a:r>
              <a:rPr lang="ru-RU" sz="1600" b="1" dirty="0">
                <a:solidFill>
                  <a:schemeClr val="accent1">
                    <a:lumMod val="75000"/>
                  </a:schemeClr>
                </a:solidFill>
                <a:latin typeface="Arial" panose="020B0604020202020204" pitchFamily="34" charset="0"/>
                <a:ea typeface="Cambria" panose="02040503050406030204" pitchFamily="18" charset="0"/>
                <a:cs typeface="Arial" panose="020B0604020202020204" pitchFamily="34" charset="0"/>
              </a:rPr>
              <a:t/>
            </a:r>
            <a:br>
              <a:rPr lang="ru-RU" sz="1600" b="1" dirty="0">
                <a:solidFill>
                  <a:schemeClr val="accent1">
                    <a:lumMod val="75000"/>
                  </a:schemeClr>
                </a:solidFill>
                <a:latin typeface="Arial" panose="020B0604020202020204" pitchFamily="34" charset="0"/>
                <a:ea typeface="Cambria" panose="02040503050406030204" pitchFamily="18" charset="0"/>
                <a:cs typeface="Arial" panose="020B0604020202020204" pitchFamily="34" charset="0"/>
              </a:rPr>
            </a:br>
            <a:r>
              <a:rPr lang="uz-Cyrl-UZ" sz="2000" b="1" dirty="0">
                <a:solidFill>
                  <a:schemeClr val="tx1">
                    <a:lumMod val="95000"/>
                    <a:lumOff val="5000"/>
                  </a:schemeClr>
                </a:solidFill>
                <a:latin typeface="Arial" panose="020B0604020202020204" pitchFamily="34" charset="0"/>
                <a:ea typeface="Cambria" panose="02040503050406030204" pitchFamily="18" charset="0"/>
                <a:cs typeface="Arial" panose="020B0604020202020204" pitchFamily="34" charset="0"/>
              </a:rPr>
              <a:t>Сайлов округлари </a:t>
            </a:r>
          </a:p>
          <a:p>
            <a:pPr algn="ctr">
              <a:lnSpc>
                <a:spcPct val="80000"/>
              </a:lnSpc>
              <a:defRPr sz="1320" b="1" i="0" u="none" strike="noStrike" kern="1200" spc="0" baseline="0">
                <a:solidFill>
                  <a:prstClr val="black">
                    <a:lumMod val="65000"/>
                    <a:lumOff val="35000"/>
                  </a:prstClr>
                </a:solidFill>
                <a:latin typeface="Arial" panose="020B0604020202020204" pitchFamily="34" charset="0"/>
                <a:ea typeface="+mn-ea"/>
                <a:cs typeface="Arial" panose="020B0604020202020204" pitchFamily="34" charset="0"/>
              </a:defRPr>
            </a:pPr>
            <a:r>
              <a:rPr lang="uz-Cyrl-UZ" sz="2000" b="1" dirty="0">
                <a:solidFill>
                  <a:schemeClr val="tx1">
                    <a:lumMod val="95000"/>
                    <a:lumOff val="5000"/>
                  </a:schemeClr>
                </a:solidFill>
                <a:latin typeface="Arial" panose="020B0604020202020204" pitchFamily="34" charset="0"/>
                <a:ea typeface="Cambria" panose="02040503050406030204" pitchFamily="18" charset="0"/>
                <a:cs typeface="Arial" panose="020B0604020202020204" pitchFamily="34" charset="0"/>
              </a:rPr>
              <a:t>сони</a:t>
            </a:r>
            <a:endParaRPr lang="ru-RU" sz="2000" b="1" dirty="0">
              <a:effectLst>
                <a:outerShdw blurRad="38100" dist="38100" dir="2700000" algn="tl">
                  <a:srgbClr val="000000">
                    <a:alpha val="43137"/>
                  </a:srgbClr>
                </a:outerShdw>
              </a:effectLst>
              <a:latin typeface="Arial" panose="020B0604020202020204" pitchFamily="34" charset="0"/>
              <a:ea typeface="Cambria" panose="02040503050406030204" pitchFamily="18" charset="0"/>
              <a:cs typeface="Arial" panose="020B0604020202020204" pitchFamily="34" charset="0"/>
            </a:endParaRPr>
          </a:p>
        </p:txBody>
      </p:sp>
      <p:sp>
        <p:nvSpPr>
          <p:cNvPr id="35" name="Прямоугольник 34">
            <a:extLst>
              <a:ext uri="{FF2B5EF4-FFF2-40B4-BE49-F238E27FC236}">
                <a16:creationId xmlns:a16="http://schemas.microsoft.com/office/drawing/2014/main" id="{CA24F903-6BA2-4117-9142-80EDBF62F02F}"/>
              </a:ext>
            </a:extLst>
          </p:cNvPr>
          <p:cNvSpPr/>
          <p:nvPr/>
        </p:nvSpPr>
        <p:spPr>
          <a:xfrm>
            <a:off x="4547680" y="5326001"/>
            <a:ext cx="2882264" cy="1027974"/>
          </a:xfrm>
          <a:prstGeom prst="rect">
            <a:avLst/>
          </a:prstGeom>
          <a:solidFill>
            <a:srgbClr val="F9F9F9"/>
          </a:solidFill>
        </p:spPr>
        <p:txBody>
          <a:bodyPr wrap="none">
            <a:spAutoFit/>
          </a:bodyPr>
          <a:lstStyle/>
          <a:p>
            <a:pPr algn="ctr">
              <a:lnSpc>
                <a:spcPct val="80000"/>
              </a:lnSpc>
              <a:defRPr sz="1320" b="1" i="0" u="none" strike="noStrike" kern="1200" spc="0" baseline="0">
                <a:solidFill>
                  <a:prstClr val="black">
                    <a:lumMod val="65000"/>
                    <a:lumOff val="35000"/>
                  </a:prstClr>
                </a:solidFill>
                <a:latin typeface="Arial" panose="020B0604020202020204" pitchFamily="34" charset="0"/>
                <a:ea typeface="+mn-ea"/>
                <a:cs typeface="Arial" panose="020B0604020202020204" pitchFamily="34" charset="0"/>
              </a:defRPr>
            </a:pPr>
            <a:r>
              <a:rPr lang="uz-Cyrl-UZ" sz="3600" b="1" dirty="0">
                <a:solidFill>
                  <a:srgbClr val="0070C0"/>
                </a:solidFill>
                <a:latin typeface="Arial" panose="020B0604020202020204" pitchFamily="34" charset="0"/>
                <a:ea typeface="Cambria" panose="02040503050406030204" pitchFamily="18" charset="0"/>
                <a:cs typeface="Arial" panose="020B0604020202020204" pitchFamily="34" charset="0"/>
              </a:rPr>
              <a:t>10 814 т</a:t>
            </a:r>
            <a:r>
              <a:rPr lang="uz-Cyrl-UZ" sz="3600" b="1" dirty="0">
                <a:solidFill>
                  <a:schemeClr val="accent1">
                    <a:lumMod val="75000"/>
                  </a:schemeClr>
                </a:solidFill>
                <a:latin typeface="Arial" panose="020B0604020202020204" pitchFamily="34" charset="0"/>
                <a:ea typeface="Cambria" panose="02040503050406030204" pitchFamily="18" charset="0"/>
                <a:cs typeface="Arial" panose="020B0604020202020204" pitchFamily="34" charset="0"/>
              </a:rPr>
              <a:t>а </a:t>
            </a:r>
            <a:r>
              <a:rPr lang="uz-Cyrl-UZ" sz="1600" b="1" dirty="0">
                <a:solidFill>
                  <a:schemeClr val="accent1">
                    <a:lumMod val="75000"/>
                  </a:schemeClr>
                </a:solidFill>
                <a:latin typeface="Arial" panose="020B0604020202020204" pitchFamily="34" charset="0"/>
                <a:ea typeface="Cambria" panose="02040503050406030204" pitchFamily="18" charset="0"/>
                <a:cs typeface="Arial" panose="020B0604020202020204" pitchFamily="34" charset="0"/>
              </a:rPr>
              <a:t/>
            </a:r>
            <a:br>
              <a:rPr lang="uz-Cyrl-UZ" sz="1600" b="1" dirty="0">
                <a:solidFill>
                  <a:schemeClr val="accent1">
                    <a:lumMod val="75000"/>
                  </a:schemeClr>
                </a:solidFill>
                <a:latin typeface="Arial" panose="020B0604020202020204" pitchFamily="34" charset="0"/>
                <a:ea typeface="Cambria" panose="02040503050406030204" pitchFamily="18" charset="0"/>
                <a:cs typeface="Arial" panose="020B0604020202020204" pitchFamily="34" charset="0"/>
              </a:rPr>
            </a:br>
            <a:r>
              <a:rPr lang="uz-Cyrl-UZ" sz="2000" b="1" dirty="0">
                <a:solidFill>
                  <a:schemeClr val="tx1">
                    <a:lumMod val="95000"/>
                    <a:lumOff val="5000"/>
                  </a:schemeClr>
                </a:solidFill>
                <a:latin typeface="Arial" panose="020B0604020202020204" pitchFamily="34" charset="0"/>
                <a:ea typeface="Cambria" panose="02040503050406030204" pitchFamily="18" charset="0"/>
                <a:cs typeface="Arial" panose="020B0604020202020204" pitchFamily="34" charset="0"/>
              </a:rPr>
              <a:t>Сайлов участкалари </a:t>
            </a:r>
          </a:p>
          <a:p>
            <a:pPr algn="ctr">
              <a:lnSpc>
                <a:spcPct val="80000"/>
              </a:lnSpc>
              <a:defRPr sz="1320" b="1" i="0" u="none" strike="noStrike" kern="1200" spc="0" baseline="0">
                <a:solidFill>
                  <a:prstClr val="black">
                    <a:lumMod val="65000"/>
                    <a:lumOff val="35000"/>
                  </a:prstClr>
                </a:solidFill>
                <a:latin typeface="Arial" panose="020B0604020202020204" pitchFamily="34" charset="0"/>
                <a:ea typeface="+mn-ea"/>
                <a:cs typeface="Arial" panose="020B0604020202020204" pitchFamily="34" charset="0"/>
              </a:defRPr>
            </a:pPr>
            <a:r>
              <a:rPr lang="uz-Cyrl-UZ" sz="2000" b="1" dirty="0">
                <a:solidFill>
                  <a:schemeClr val="tx1">
                    <a:lumMod val="95000"/>
                    <a:lumOff val="5000"/>
                  </a:schemeClr>
                </a:solidFill>
                <a:latin typeface="Arial" panose="020B0604020202020204" pitchFamily="34" charset="0"/>
                <a:ea typeface="Cambria" panose="02040503050406030204" pitchFamily="18" charset="0"/>
                <a:cs typeface="Arial" panose="020B0604020202020204" pitchFamily="34" charset="0"/>
              </a:rPr>
              <a:t>сони </a:t>
            </a:r>
            <a:endParaRPr lang="ru-RU" sz="2000" b="1" dirty="0">
              <a:solidFill>
                <a:schemeClr val="accent1">
                  <a:lumMod val="75000"/>
                </a:schemeClr>
              </a:solidFill>
              <a:latin typeface="Arial" panose="020B0604020202020204" pitchFamily="34" charset="0"/>
              <a:ea typeface="Cambria" panose="02040503050406030204" pitchFamily="18" charset="0"/>
              <a:cs typeface="Arial" panose="020B0604020202020204" pitchFamily="34" charset="0"/>
            </a:endParaRPr>
          </a:p>
        </p:txBody>
      </p:sp>
      <p:sp>
        <p:nvSpPr>
          <p:cNvPr id="37" name="Google Shape;163;p16"/>
          <p:cNvSpPr/>
          <p:nvPr/>
        </p:nvSpPr>
        <p:spPr>
          <a:xfrm>
            <a:off x="4426924" y="1458370"/>
            <a:ext cx="3108084" cy="2270251"/>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A1A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13" name="Прямоугольник 12"/>
          <p:cNvSpPr/>
          <p:nvPr/>
        </p:nvSpPr>
        <p:spPr>
          <a:xfrm>
            <a:off x="678155" y="4039799"/>
            <a:ext cx="8664578" cy="1080296"/>
          </a:xfrm>
          <a:prstGeom prst="rect">
            <a:avLst/>
          </a:prstGeom>
        </p:spPr>
        <p:txBody>
          <a:bodyPr wrap="square">
            <a:spAutoFit/>
          </a:bodyPr>
          <a:lstStyle/>
          <a:p>
            <a:pPr>
              <a:lnSpc>
                <a:spcPct val="107000"/>
              </a:lnSpc>
              <a:spcAft>
                <a:spcPts val="0"/>
              </a:spcAft>
              <a:tabLst>
                <a:tab pos="270510" algn="l"/>
              </a:tabLst>
            </a:pPr>
            <a:r>
              <a:rPr lang="uz-Cyrl-UZ" sz="2000" b="1" dirty="0">
                <a:solidFill>
                  <a:srgbClr val="0070C0"/>
                </a:solidFill>
                <a:latin typeface="Arial" panose="020B0604020202020204" pitchFamily="34" charset="0"/>
                <a:ea typeface="Calibri" panose="020F0502020204030204" pitchFamily="34" charset="0"/>
                <a:cs typeface="Arial" panose="020B0604020202020204" pitchFamily="34" charset="0"/>
              </a:rPr>
              <a:t>Маҳаллий кузатувчилар</a:t>
            </a:r>
            <a:r>
              <a:rPr lang="uz-Cyrl-UZ" sz="2000"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uz-Cyrl-UZ" sz="2000" dirty="0">
                <a:latin typeface="Arial" panose="020B0604020202020204" pitchFamily="34" charset="0"/>
                <a:ea typeface="Calibri" panose="020F0502020204030204" pitchFamily="34" charset="0"/>
                <a:cs typeface="Arial" panose="020B0604020202020204" pitchFamily="34" charset="0"/>
              </a:rPr>
              <a:t>– тегишли тартибда бериладиган мандатга биноан сайлов участкаларида ҳозир бўладиган сиёсий партияларнинг, фуқароларнинг ўзини ўзи бошқариш органларининг </a:t>
            </a:r>
            <a:r>
              <a:rPr lang="uz-Cyrl-UZ" sz="2000" dirty="0" smtClean="0">
                <a:latin typeface="Arial" panose="020B0604020202020204" pitchFamily="34" charset="0"/>
                <a:ea typeface="Calibri" panose="020F0502020204030204" pitchFamily="34" charset="0"/>
                <a:cs typeface="Arial" panose="020B0604020202020204" pitchFamily="34" charset="0"/>
              </a:rPr>
              <a:t>вакилларидир</a:t>
            </a:r>
            <a:r>
              <a:rPr lang="uz-Cyrl-UZ" sz="2000" dirty="0">
                <a:latin typeface="Arial" panose="020B0604020202020204" pitchFamily="34" charset="0"/>
                <a:ea typeface="Calibri" panose="020F0502020204030204" pitchFamily="34" charset="0"/>
                <a:cs typeface="Arial" panose="020B0604020202020204" pitchFamily="34" charset="0"/>
              </a:rPr>
              <a:t>. </a:t>
            </a: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20" name="Рисунок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1675" y="4039799"/>
            <a:ext cx="1962102" cy="1962102"/>
          </a:xfrm>
          <a:prstGeom prst="ellipse">
            <a:avLst/>
          </a:prstGeom>
          <a:effectLst>
            <a:outerShdw blurRad="63500" sx="102000" sy="102000" algn="ctr" rotWithShape="0">
              <a:prstClr val="black">
                <a:alpha val="40000"/>
              </a:prstClr>
            </a:outerShdw>
          </a:effectLst>
        </p:spPr>
      </p:pic>
      <p:sp>
        <p:nvSpPr>
          <p:cNvPr id="15"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6"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ВА ВАКОЛАТЛИ ВАКИЛЛАРНИНГ ҲУҚУҚ ВА МАЖБУРИЯТЛАРИ </a:t>
            </a:r>
            <a:endParaRPr lang="ru-RU" sz="2800" b="1" dirty="0">
              <a:latin typeface="Arial" panose="020B0604020202020204" pitchFamily="34" charset="0"/>
            </a:endParaRPr>
          </a:p>
        </p:txBody>
      </p:sp>
      <p:sp>
        <p:nvSpPr>
          <p:cNvPr id="19" name="Google Shape;163;p16"/>
          <p:cNvSpPr/>
          <p:nvPr/>
        </p:nvSpPr>
        <p:spPr>
          <a:xfrm>
            <a:off x="4528435" y="1615947"/>
            <a:ext cx="2920754" cy="1906768"/>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latin typeface="+mj-lt"/>
            </a:endParaRPr>
          </a:p>
        </p:txBody>
      </p:sp>
      <p:sp>
        <p:nvSpPr>
          <p:cNvPr id="2" name="Прямоугольник 1"/>
          <p:cNvSpPr/>
          <p:nvPr/>
        </p:nvSpPr>
        <p:spPr>
          <a:xfrm>
            <a:off x="4537580" y="1890610"/>
            <a:ext cx="2920754" cy="1323439"/>
          </a:xfrm>
          <a:prstGeom prst="rect">
            <a:avLst/>
          </a:prstGeom>
        </p:spPr>
        <p:txBody>
          <a:bodyPr wrap="square">
            <a:spAutoFit/>
          </a:bodyPr>
          <a:lstStyle/>
          <a:p>
            <a:pPr lvl="0" algn="ctr"/>
            <a:r>
              <a:rPr lang="uz-Cyrl-UZ" sz="2000" b="1" dirty="0">
                <a:latin typeface="Arial" panose="020B0604020202020204" pitchFamily="34" charset="0"/>
                <a:cs typeface="Arial" panose="020B0604020202020204" pitchFamily="34" charset="0"/>
              </a:rPr>
              <a:t>Сиёсий партияларнинг ваколатли </a:t>
            </a:r>
            <a:r>
              <a:rPr lang="uz-Cyrl-UZ" sz="2000" b="1" dirty="0" smtClean="0">
                <a:latin typeface="Arial" panose="020B0604020202020204" pitchFamily="34" charset="0"/>
                <a:cs typeface="Arial" panose="020B0604020202020204" pitchFamily="34" charset="0"/>
              </a:rPr>
              <a:t> вакиллари</a:t>
            </a:r>
            <a:endParaRPr lang="ru-RU" sz="2000" dirty="0">
              <a:latin typeface="Arial" panose="020B0604020202020204" pitchFamily="34" charset="0"/>
              <a:cs typeface="Arial" panose="020B0604020202020204" pitchFamily="34" charset="0"/>
            </a:endParaRPr>
          </a:p>
        </p:txBody>
      </p:sp>
      <p:sp>
        <p:nvSpPr>
          <p:cNvPr id="21" name="Google Shape;163;p16"/>
          <p:cNvSpPr/>
          <p:nvPr/>
        </p:nvSpPr>
        <p:spPr>
          <a:xfrm>
            <a:off x="8175693" y="1458370"/>
            <a:ext cx="3108084" cy="2270251"/>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5B9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22" name="Google Shape;163;p16"/>
          <p:cNvSpPr/>
          <p:nvPr/>
        </p:nvSpPr>
        <p:spPr>
          <a:xfrm>
            <a:off x="8277204" y="1615947"/>
            <a:ext cx="2920754" cy="1906768"/>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latin typeface="+mj-lt"/>
            </a:endParaRPr>
          </a:p>
        </p:txBody>
      </p:sp>
      <p:sp>
        <p:nvSpPr>
          <p:cNvPr id="23" name="Прямоугольник 22"/>
          <p:cNvSpPr/>
          <p:nvPr/>
        </p:nvSpPr>
        <p:spPr>
          <a:xfrm>
            <a:off x="8286349" y="2059292"/>
            <a:ext cx="2920754" cy="1015663"/>
          </a:xfrm>
          <a:prstGeom prst="rect">
            <a:avLst/>
          </a:prstGeom>
        </p:spPr>
        <p:txBody>
          <a:bodyPr wrap="square">
            <a:spAutoFit/>
          </a:bodyPr>
          <a:lstStyle/>
          <a:p>
            <a:pPr lvl="0" algn="ctr"/>
            <a:r>
              <a:rPr lang="uz-Cyrl-UZ" sz="2000" b="1" dirty="0" smtClean="0">
                <a:latin typeface="Arial" panose="020B0604020202020204" pitchFamily="34" charset="0"/>
                <a:cs typeface="Arial" panose="020B0604020202020204" pitchFamily="34" charset="0"/>
              </a:rPr>
              <a:t>Оммавий ахборот воситаларининг вакиллари</a:t>
            </a:r>
            <a:endParaRPr lang="ru-RU" sz="2000" dirty="0">
              <a:latin typeface="Arial" panose="020B0604020202020204" pitchFamily="34" charset="0"/>
              <a:cs typeface="Arial" panose="020B0604020202020204" pitchFamily="34" charset="0"/>
            </a:endParaRPr>
          </a:p>
        </p:txBody>
      </p:sp>
      <p:sp>
        <p:nvSpPr>
          <p:cNvPr id="17" name="Google Shape;163;p16"/>
          <p:cNvSpPr/>
          <p:nvPr/>
        </p:nvSpPr>
        <p:spPr>
          <a:xfrm>
            <a:off x="678155" y="1458370"/>
            <a:ext cx="3108084" cy="2270251"/>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B8CA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18" name="Google Shape;163;p16"/>
          <p:cNvSpPr/>
          <p:nvPr/>
        </p:nvSpPr>
        <p:spPr>
          <a:xfrm>
            <a:off x="779666" y="1615947"/>
            <a:ext cx="2920754" cy="1906768"/>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latin typeface="+mj-lt"/>
            </a:endParaRPr>
          </a:p>
        </p:txBody>
      </p:sp>
      <p:sp>
        <p:nvSpPr>
          <p:cNvPr id="24" name="Прямоугольник 23"/>
          <p:cNvSpPr/>
          <p:nvPr/>
        </p:nvSpPr>
        <p:spPr>
          <a:xfrm>
            <a:off x="788811" y="1890610"/>
            <a:ext cx="2920754" cy="1323439"/>
          </a:xfrm>
          <a:prstGeom prst="rect">
            <a:avLst/>
          </a:prstGeom>
        </p:spPr>
        <p:txBody>
          <a:bodyPr wrap="square">
            <a:spAutoFit/>
          </a:bodyPr>
          <a:lstStyle/>
          <a:p>
            <a:pPr lvl="0" algn="ctr"/>
            <a:r>
              <a:rPr lang="uz-Cyrl-UZ" sz="2000" b="1" dirty="0" smtClean="0">
                <a:latin typeface="Arial" panose="020B0604020202020204" pitchFamily="34" charset="0"/>
                <a:cs typeface="Arial" panose="020B0604020202020204" pitchFamily="34" charset="0"/>
              </a:rPr>
              <a:t>Маҳаллий кузатувчиларнинг ҳуқуқ ва мажбуриятлари</a:t>
            </a:r>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5263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3" name="Прямоугольник 2"/>
          <p:cNvSpPr/>
          <p:nvPr/>
        </p:nvSpPr>
        <p:spPr>
          <a:xfrm>
            <a:off x="399011" y="931831"/>
            <a:ext cx="11399411" cy="1080296"/>
          </a:xfrm>
          <a:prstGeom prst="rect">
            <a:avLst/>
          </a:prstGeom>
        </p:spPr>
        <p:txBody>
          <a:bodyPr wrap="square">
            <a:spAutoFit/>
          </a:bodyPr>
          <a:lstStyle/>
          <a:p>
            <a:pPr algn="ctr">
              <a:lnSpc>
                <a:spcPct val="107000"/>
              </a:lnSpc>
              <a:spcAft>
                <a:spcPts val="0"/>
              </a:spcAft>
            </a:pPr>
            <a:r>
              <a:rPr lang="uz-Cyrl-UZ" sz="2000" dirty="0">
                <a:solidFill>
                  <a:srgbClr val="000000"/>
                </a:solidFill>
                <a:latin typeface="Arial" panose="020B0604020202020204" pitchFamily="34" charset="0"/>
                <a:ea typeface="Calibri" panose="020F0502020204030204" pitchFamily="34" charset="0"/>
                <a:cs typeface="Arial" panose="020B0604020202020204" pitchFamily="34" charset="0"/>
              </a:rPr>
              <a:t>Сайловга тайёргарлик кўриш ва уни ўтказишга доир барча тадбирларда, шунингдек ҳар бир сайлов участкасида сайлов куни овоз бериш ва овозларни санаб чиқиш жараёнларида кузатувчи қатнашиш ҳуқуқига эга.</a:t>
            </a: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7" name="Группа 6"/>
          <p:cNvGrpSpPr/>
          <p:nvPr/>
        </p:nvGrpSpPr>
        <p:grpSpPr>
          <a:xfrm>
            <a:off x="2852643" y="1656185"/>
            <a:ext cx="6614870" cy="4858029"/>
            <a:chOff x="2852643" y="1798233"/>
            <a:chExt cx="6614870" cy="4858029"/>
          </a:xfrm>
        </p:grpSpPr>
        <p:grpSp>
          <p:nvGrpSpPr>
            <p:cNvPr id="2" name="Группа 1"/>
            <p:cNvGrpSpPr/>
            <p:nvPr/>
          </p:nvGrpSpPr>
          <p:grpSpPr>
            <a:xfrm>
              <a:off x="3649747" y="1798233"/>
              <a:ext cx="5817766" cy="3155569"/>
              <a:chOff x="3838843" y="439575"/>
              <a:chExt cx="5290601" cy="3013890"/>
            </a:xfrm>
          </p:grpSpPr>
          <p:grpSp>
            <p:nvGrpSpPr>
              <p:cNvPr id="23" name="Google Shape;1191;p30"/>
              <p:cNvGrpSpPr/>
              <p:nvPr/>
            </p:nvGrpSpPr>
            <p:grpSpPr>
              <a:xfrm>
                <a:off x="3898614" y="439575"/>
                <a:ext cx="5230830" cy="3013890"/>
                <a:chOff x="2723916" y="1453074"/>
                <a:chExt cx="4391000" cy="2530001"/>
              </a:xfrm>
            </p:grpSpPr>
            <p:cxnSp>
              <p:nvCxnSpPr>
                <p:cNvPr id="24" name="Google Shape;1192;p30"/>
                <p:cNvCxnSpPr/>
                <p:nvPr/>
              </p:nvCxnSpPr>
              <p:spPr>
                <a:xfrm flipH="1">
                  <a:off x="5559324" y="2385474"/>
                  <a:ext cx="759687" cy="327501"/>
                </a:xfrm>
                <a:prstGeom prst="straightConnector1">
                  <a:avLst/>
                </a:prstGeom>
                <a:noFill/>
                <a:ln w="19050" cap="flat" cmpd="sng">
                  <a:solidFill>
                    <a:schemeClr val="accent5">
                      <a:lumMod val="75000"/>
                    </a:schemeClr>
                  </a:solidFill>
                  <a:prstDash val="solid"/>
                  <a:round/>
                  <a:headEnd type="none" w="med" len="med"/>
                  <a:tailEnd type="none" w="med" len="med"/>
                </a:ln>
              </p:spPr>
            </p:cxnSp>
            <p:sp>
              <p:nvSpPr>
                <p:cNvPr id="31" name="Google Shape;1199;p30"/>
                <p:cNvSpPr/>
                <p:nvPr/>
              </p:nvSpPr>
              <p:spPr>
                <a:xfrm flipH="1">
                  <a:off x="6236347" y="1759514"/>
                  <a:ext cx="878569" cy="878569"/>
                </a:xfrm>
                <a:custGeom>
                  <a:avLst/>
                  <a:gdLst/>
                  <a:ahLst/>
                  <a:cxnLst/>
                  <a:rect l="l" t="t" r="r" b="b"/>
                  <a:pathLst>
                    <a:path w="30838" h="30838" extrusionOk="0">
                      <a:moveTo>
                        <a:pt x="15408" y="0"/>
                      </a:moveTo>
                      <a:cubicBezTo>
                        <a:pt x="6894" y="0"/>
                        <a:pt x="1" y="6894"/>
                        <a:pt x="1" y="15407"/>
                      </a:cubicBezTo>
                      <a:cubicBezTo>
                        <a:pt x="1" y="23921"/>
                        <a:pt x="6894" y="30837"/>
                        <a:pt x="15408" y="30837"/>
                      </a:cubicBezTo>
                      <a:cubicBezTo>
                        <a:pt x="23922" y="30837"/>
                        <a:pt x="30838" y="23921"/>
                        <a:pt x="30838" y="15407"/>
                      </a:cubicBezTo>
                      <a:cubicBezTo>
                        <a:pt x="30838" y="6894"/>
                        <a:pt x="23922" y="0"/>
                        <a:pt x="15408" y="0"/>
                      </a:cubicBezTo>
                      <a:close/>
                    </a:path>
                  </a:pathLst>
                </a:custGeom>
                <a:solidFill>
                  <a:schemeClr val="accent5">
                    <a:lumMod val="75000"/>
                  </a:schemeClr>
                </a:solidFill>
                <a:ln>
                  <a:solidFill>
                    <a:schemeClr val="accent5">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1204;p30"/>
                <p:cNvGrpSpPr/>
                <p:nvPr/>
              </p:nvGrpSpPr>
              <p:grpSpPr>
                <a:xfrm>
                  <a:off x="3549600" y="1938275"/>
                  <a:ext cx="2044800" cy="2044800"/>
                  <a:chOff x="3549600" y="1938275"/>
                  <a:chExt cx="2044800" cy="2044800"/>
                </a:xfrm>
              </p:grpSpPr>
              <p:sp>
                <p:nvSpPr>
                  <p:cNvPr id="64" name="Google Shape;1205;p30"/>
                  <p:cNvSpPr/>
                  <p:nvPr/>
                </p:nvSpPr>
                <p:spPr>
                  <a:xfrm rot="5400000" flipH="1">
                    <a:off x="3549600" y="1938275"/>
                    <a:ext cx="2044800" cy="2044800"/>
                  </a:xfrm>
                  <a:prstGeom prst="blockArc">
                    <a:avLst>
                      <a:gd name="adj1" fmla="val 10800000"/>
                      <a:gd name="adj2" fmla="val 66813"/>
                      <a:gd name="adj3" fmla="val 4792"/>
                    </a:avLst>
                  </a:prstGeom>
                  <a:solidFill>
                    <a:schemeClr val="accent5">
                      <a:lumMod val="75000"/>
                    </a:schemeClr>
                  </a:solidFill>
                  <a:ln>
                    <a:solidFill>
                      <a:schemeClr val="accent5">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206;p30"/>
                  <p:cNvSpPr/>
                  <p:nvPr/>
                </p:nvSpPr>
                <p:spPr>
                  <a:xfrm rot="16200000">
                    <a:off x="3549600" y="1938275"/>
                    <a:ext cx="2044800" cy="2044800"/>
                  </a:xfrm>
                  <a:prstGeom prst="blockArc">
                    <a:avLst>
                      <a:gd name="adj1" fmla="val 10800000"/>
                      <a:gd name="adj2" fmla="val 66813"/>
                      <a:gd name="adj3" fmla="val 4792"/>
                    </a:avLst>
                  </a:prstGeom>
                  <a:solidFill>
                    <a:schemeClr val="accent1">
                      <a:lumMod val="60000"/>
                      <a:lumOff val="40000"/>
                    </a:schemeClr>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1214;p30"/>
                <p:cNvSpPr/>
                <p:nvPr/>
              </p:nvSpPr>
              <p:spPr>
                <a:xfrm>
                  <a:off x="2723916" y="1453074"/>
                  <a:ext cx="152781" cy="141626"/>
                </a:xfrm>
                <a:custGeom>
                  <a:avLst/>
                  <a:gdLst/>
                  <a:ahLst/>
                  <a:cxnLst/>
                  <a:rect l="l" t="t" r="r" b="b"/>
                  <a:pathLst>
                    <a:path w="7492" h="6945" extrusionOk="0">
                      <a:moveTo>
                        <a:pt x="3877" y="1133"/>
                      </a:moveTo>
                      <a:cubicBezTo>
                        <a:pt x="4588" y="1133"/>
                        <a:pt x="5300" y="1235"/>
                        <a:pt x="5991" y="1440"/>
                      </a:cubicBezTo>
                      <a:lnTo>
                        <a:pt x="3735" y="5269"/>
                      </a:lnTo>
                      <a:lnTo>
                        <a:pt x="1492" y="1528"/>
                      </a:lnTo>
                      <a:cubicBezTo>
                        <a:pt x="2264" y="1265"/>
                        <a:pt x="3070" y="1133"/>
                        <a:pt x="3877" y="1133"/>
                      </a:cubicBezTo>
                      <a:close/>
                      <a:moveTo>
                        <a:pt x="3877" y="0"/>
                      </a:moveTo>
                      <a:cubicBezTo>
                        <a:pt x="2702" y="0"/>
                        <a:pt x="1528" y="243"/>
                        <a:pt x="432" y="728"/>
                      </a:cubicBezTo>
                      <a:cubicBezTo>
                        <a:pt x="121" y="867"/>
                        <a:pt x="0" y="1244"/>
                        <a:pt x="175" y="1537"/>
                      </a:cubicBezTo>
                      <a:lnTo>
                        <a:pt x="3255" y="6670"/>
                      </a:lnTo>
                      <a:cubicBezTo>
                        <a:pt x="3358" y="6839"/>
                        <a:pt x="3542" y="6945"/>
                        <a:pt x="3741" y="6945"/>
                      </a:cubicBezTo>
                      <a:lnTo>
                        <a:pt x="3744" y="6945"/>
                      </a:lnTo>
                      <a:cubicBezTo>
                        <a:pt x="3943" y="6945"/>
                        <a:pt x="4128" y="6839"/>
                        <a:pt x="4230" y="6667"/>
                      </a:cubicBezTo>
                      <a:lnTo>
                        <a:pt x="7313" y="1419"/>
                      </a:lnTo>
                      <a:cubicBezTo>
                        <a:pt x="7491" y="1120"/>
                        <a:pt x="7358" y="737"/>
                        <a:pt x="7038" y="607"/>
                      </a:cubicBezTo>
                      <a:cubicBezTo>
                        <a:pt x="6023" y="202"/>
                        <a:pt x="4950" y="0"/>
                        <a:pt x="38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nvGrpSpPr>
                <p:cNvPr id="49" name="Google Shape;1225;p30"/>
                <p:cNvGrpSpPr/>
                <p:nvPr/>
              </p:nvGrpSpPr>
              <p:grpSpPr>
                <a:xfrm>
                  <a:off x="4093341" y="2238104"/>
                  <a:ext cx="981914" cy="991195"/>
                  <a:chOff x="-60983094" y="2598054"/>
                  <a:chExt cx="315850" cy="318825"/>
                </a:xfrm>
              </p:grpSpPr>
              <p:sp>
                <p:nvSpPr>
                  <p:cNvPr id="50" name="Google Shape;1226;p30"/>
                  <p:cNvSpPr/>
                  <p:nvPr/>
                </p:nvSpPr>
                <p:spPr>
                  <a:xfrm>
                    <a:off x="-60983094" y="2598054"/>
                    <a:ext cx="315850" cy="318825"/>
                  </a:xfrm>
                  <a:custGeom>
                    <a:avLst/>
                    <a:gdLst/>
                    <a:ahLst/>
                    <a:cxnLst/>
                    <a:rect l="l" t="t" r="r" b="b"/>
                    <a:pathLst>
                      <a:path w="12634" h="12753" extrusionOk="0">
                        <a:moveTo>
                          <a:pt x="6270" y="844"/>
                        </a:moveTo>
                        <a:lnTo>
                          <a:pt x="11783" y="3175"/>
                        </a:lnTo>
                        <a:lnTo>
                          <a:pt x="11783" y="4152"/>
                        </a:lnTo>
                        <a:lnTo>
                          <a:pt x="757" y="4152"/>
                        </a:lnTo>
                        <a:lnTo>
                          <a:pt x="757" y="3175"/>
                        </a:lnTo>
                        <a:lnTo>
                          <a:pt x="6270" y="844"/>
                        </a:lnTo>
                        <a:close/>
                        <a:moveTo>
                          <a:pt x="2552" y="5002"/>
                        </a:moveTo>
                        <a:lnTo>
                          <a:pt x="2552" y="10232"/>
                        </a:lnTo>
                        <a:lnTo>
                          <a:pt x="1733" y="10232"/>
                        </a:lnTo>
                        <a:lnTo>
                          <a:pt x="1733" y="5002"/>
                        </a:lnTo>
                        <a:close/>
                        <a:moveTo>
                          <a:pt x="5041" y="5002"/>
                        </a:moveTo>
                        <a:lnTo>
                          <a:pt x="5041" y="10232"/>
                        </a:lnTo>
                        <a:lnTo>
                          <a:pt x="3403" y="10232"/>
                        </a:lnTo>
                        <a:lnTo>
                          <a:pt x="3403" y="5002"/>
                        </a:lnTo>
                        <a:close/>
                        <a:moveTo>
                          <a:pt x="6711" y="5002"/>
                        </a:moveTo>
                        <a:lnTo>
                          <a:pt x="6711" y="10232"/>
                        </a:lnTo>
                        <a:lnTo>
                          <a:pt x="5860" y="10232"/>
                        </a:lnTo>
                        <a:lnTo>
                          <a:pt x="5860" y="5002"/>
                        </a:lnTo>
                        <a:close/>
                        <a:moveTo>
                          <a:pt x="9168" y="5002"/>
                        </a:moveTo>
                        <a:lnTo>
                          <a:pt x="9168" y="10232"/>
                        </a:lnTo>
                        <a:lnTo>
                          <a:pt x="7530" y="10232"/>
                        </a:lnTo>
                        <a:lnTo>
                          <a:pt x="7530" y="5002"/>
                        </a:lnTo>
                        <a:close/>
                        <a:moveTo>
                          <a:pt x="10838" y="5002"/>
                        </a:moveTo>
                        <a:lnTo>
                          <a:pt x="10838" y="10232"/>
                        </a:lnTo>
                        <a:lnTo>
                          <a:pt x="10019" y="10232"/>
                        </a:lnTo>
                        <a:lnTo>
                          <a:pt x="10019" y="5002"/>
                        </a:lnTo>
                        <a:close/>
                        <a:moveTo>
                          <a:pt x="11374" y="11020"/>
                        </a:moveTo>
                        <a:cubicBezTo>
                          <a:pt x="11594" y="11051"/>
                          <a:pt x="11783" y="11209"/>
                          <a:pt x="11783" y="11461"/>
                        </a:cubicBezTo>
                        <a:lnTo>
                          <a:pt x="11783" y="11870"/>
                        </a:lnTo>
                        <a:lnTo>
                          <a:pt x="757" y="11870"/>
                        </a:lnTo>
                        <a:lnTo>
                          <a:pt x="757" y="11461"/>
                        </a:lnTo>
                        <a:cubicBezTo>
                          <a:pt x="757" y="11209"/>
                          <a:pt x="946" y="11020"/>
                          <a:pt x="1198" y="11020"/>
                        </a:cubicBezTo>
                        <a:close/>
                        <a:moveTo>
                          <a:pt x="6290" y="1"/>
                        </a:moveTo>
                        <a:cubicBezTo>
                          <a:pt x="6238" y="1"/>
                          <a:pt x="6191" y="9"/>
                          <a:pt x="6144" y="25"/>
                        </a:cubicBezTo>
                        <a:lnTo>
                          <a:pt x="252" y="2514"/>
                        </a:lnTo>
                        <a:cubicBezTo>
                          <a:pt x="95" y="2577"/>
                          <a:pt x="0" y="2703"/>
                          <a:pt x="0" y="2892"/>
                        </a:cubicBezTo>
                        <a:lnTo>
                          <a:pt x="0" y="4561"/>
                        </a:lnTo>
                        <a:cubicBezTo>
                          <a:pt x="0" y="4782"/>
                          <a:pt x="189" y="5002"/>
                          <a:pt x="410" y="5002"/>
                        </a:cubicBezTo>
                        <a:lnTo>
                          <a:pt x="946" y="5002"/>
                        </a:lnTo>
                        <a:lnTo>
                          <a:pt x="946" y="10264"/>
                        </a:lnTo>
                        <a:cubicBezTo>
                          <a:pt x="410" y="10390"/>
                          <a:pt x="0" y="10894"/>
                          <a:pt x="0" y="11492"/>
                        </a:cubicBezTo>
                        <a:lnTo>
                          <a:pt x="0" y="12311"/>
                        </a:lnTo>
                        <a:cubicBezTo>
                          <a:pt x="0" y="12532"/>
                          <a:pt x="189" y="12753"/>
                          <a:pt x="410" y="12753"/>
                        </a:cubicBezTo>
                        <a:lnTo>
                          <a:pt x="12256" y="12753"/>
                        </a:lnTo>
                        <a:cubicBezTo>
                          <a:pt x="12476" y="12753"/>
                          <a:pt x="12634" y="12532"/>
                          <a:pt x="12634" y="12311"/>
                        </a:cubicBezTo>
                        <a:lnTo>
                          <a:pt x="12634" y="11492"/>
                        </a:lnTo>
                        <a:cubicBezTo>
                          <a:pt x="12634" y="10894"/>
                          <a:pt x="12256" y="10390"/>
                          <a:pt x="11689" y="10264"/>
                        </a:cubicBezTo>
                        <a:lnTo>
                          <a:pt x="11689" y="5002"/>
                        </a:lnTo>
                        <a:lnTo>
                          <a:pt x="12256" y="5002"/>
                        </a:lnTo>
                        <a:cubicBezTo>
                          <a:pt x="12476" y="5002"/>
                          <a:pt x="12634" y="4782"/>
                          <a:pt x="12634" y="4561"/>
                        </a:cubicBezTo>
                        <a:lnTo>
                          <a:pt x="12634" y="2892"/>
                        </a:lnTo>
                        <a:cubicBezTo>
                          <a:pt x="12602" y="2734"/>
                          <a:pt x="12539" y="2577"/>
                          <a:pt x="12382" y="2514"/>
                        </a:cubicBezTo>
                        <a:lnTo>
                          <a:pt x="6459" y="25"/>
                        </a:lnTo>
                        <a:cubicBezTo>
                          <a:pt x="6396" y="9"/>
                          <a:pt x="6341" y="1"/>
                          <a:pt x="6290" y="1"/>
                        </a:cubicBezTo>
                        <a:close/>
                      </a:path>
                    </a:pathLst>
                  </a:custGeom>
                  <a:solidFill>
                    <a:schemeClr val="accent1">
                      <a:lumMod val="75000"/>
                    </a:schemeClr>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27;p30"/>
                  <p:cNvSpPr/>
                  <p:nvPr/>
                </p:nvSpPr>
                <p:spPr>
                  <a:xfrm>
                    <a:off x="-60839775" y="2731075"/>
                    <a:ext cx="19725" cy="19725"/>
                  </a:xfrm>
                  <a:custGeom>
                    <a:avLst/>
                    <a:gdLst/>
                    <a:ahLst/>
                    <a:cxnLst/>
                    <a:rect l="l" t="t" r="r" b="b"/>
                    <a:pathLst>
                      <a:path w="789" h="789" extrusionOk="0">
                        <a:moveTo>
                          <a:pt x="379" y="0"/>
                        </a:moveTo>
                        <a:cubicBezTo>
                          <a:pt x="158" y="0"/>
                          <a:pt x="1" y="190"/>
                          <a:pt x="1" y="379"/>
                        </a:cubicBezTo>
                        <a:cubicBezTo>
                          <a:pt x="1" y="599"/>
                          <a:pt x="158" y="788"/>
                          <a:pt x="379" y="788"/>
                        </a:cubicBezTo>
                        <a:cubicBezTo>
                          <a:pt x="599" y="788"/>
                          <a:pt x="789" y="599"/>
                          <a:pt x="789" y="379"/>
                        </a:cubicBezTo>
                        <a:cubicBezTo>
                          <a:pt x="789" y="190"/>
                          <a:pt x="599" y="0"/>
                          <a:pt x="379" y="0"/>
                        </a:cubicBezTo>
                        <a:close/>
                      </a:path>
                    </a:pathLst>
                  </a:custGeom>
                  <a:solidFill>
                    <a:schemeClr val="accent1">
                      <a:lumMod val="75000"/>
                    </a:schemeClr>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2" name="Google Shape;14034;p63"/>
              <p:cNvSpPr/>
              <p:nvPr/>
            </p:nvSpPr>
            <p:spPr>
              <a:xfrm>
                <a:off x="3838843" y="1281057"/>
                <a:ext cx="202666" cy="269248"/>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grpSp>
        <p:grpSp>
          <p:nvGrpSpPr>
            <p:cNvPr id="6" name="Группа 5"/>
            <p:cNvGrpSpPr/>
            <p:nvPr/>
          </p:nvGrpSpPr>
          <p:grpSpPr>
            <a:xfrm>
              <a:off x="2852643" y="2170991"/>
              <a:ext cx="6425873" cy="4485271"/>
              <a:chOff x="2852643" y="2170991"/>
              <a:chExt cx="6425873" cy="4485271"/>
            </a:xfrm>
          </p:grpSpPr>
          <p:sp>
            <p:nvSpPr>
              <p:cNvPr id="35" name="Google Shape;1199;p30"/>
              <p:cNvSpPr/>
              <p:nvPr/>
            </p:nvSpPr>
            <p:spPr>
              <a:xfrm flipH="1">
                <a:off x="5607840" y="5560458"/>
                <a:ext cx="1150891" cy="1095804"/>
              </a:xfrm>
              <a:custGeom>
                <a:avLst/>
                <a:gdLst/>
                <a:ahLst/>
                <a:cxnLst/>
                <a:rect l="l" t="t" r="r" b="b"/>
                <a:pathLst>
                  <a:path w="30838" h="30838" extrusionOk="0">
                    <a:moveTo>
                      <a:pt x="15408" y="0"/>
                    </a:moveTo>
                    <a:cubicBezTo>
                      <a:pt x="6894" y="0"/>
                      <a:pt x="1" y="6894"/>
                      <a:pt x="1" y="15407"/>
                    </a:cubicBezTo>
                    <a:cubicBezTo>
                      <a:pt x="1" y="23921"/>
                      <a:pt x="6894" y="30837"/>
                      <a:pt x="15408" y="30837"/>
                    </a:cubicBezTo>
                    <a:cubicBezTo>
                      <a:pt x="23922" y="30837"/>
                      <a:pt x="30838" y="23921"/>
                      <a:pt x="30838" y="15407"/>
                    </a:cubicBezTo>
                    <a:cubicBezTo>
                      <a:pt x="30838" y="6894"/>
                      <a:pt x="23922" y="0"/>
                      <a:pt x="15408" y="0"/>
                    </a:cubicBezTo>
                    <a:close/>
                  </a:path>
                </a:pathLst>
              </a:custGeom>
              <a:solidFill>
                <a:schemeClr val="accent5">
                  <a:lumMod val="75000"/>
                </a:schemeClr>
              </a:solidFill>
              <a:ln>
                <a:solidFill>
                  <a:schemeClr val="accent5">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7" name="Google Shape;1192;p30"/>
              <p:cNvCxnSpPr/>
              <p:nvPr/>
            </p:nvCxnSpPr>
            <p:spPr>
              <a:xfrm flipH="1" flipV="1">
                <a:off x="3946624" y="2979478"/>
                <a:ext cx="880353" cy="413240"/>
              </a:xfrm>
              <a:prstGeom prst="straightConnector1">
                <a:avLst/>
              </a:prstGeom>
              <a:noFill/>
              <a:ln w="19050" cap="flat" cmpd="sng">
                <a:solidFill>
                  <a:schemeClr val="accent5">
                    <a:lumMod val="75000"/>
                  </a:schemeClr>
                </a:solidFill>
                <a:prstDash val="solid"/>
                <a:round/>
                <a:headEnd type="none" w="med" len="med"/>
                <a:tailEnd type="none" w="med" len="med"/>
              </a:ln>
            </p:spPr>
          </p:cxnSp>
          <p:cxnSp>
            <p:nvCxnSpPr>
              <p:cNvPr id="72" name="Google Shape;1192;p30"/>
              <p:cNvCxnSpPr/>
              <p:nvPr/>
            </p:nvCxnSpPr>
            <p:spPr>
              <a:xfrm>
                <a:off x="6160709" y="4972715"/>
                <a:ext cx="12639" cy="587743"/>
              </a:xfrm>
              <a:prstGeom prst="straightConnector1">
                <a:avLst/>
              </a:prstGeom>
              <a:noFill/>
              <a:ln w="19050" cap="flat" cmpd="sng">
                <a:solidFill>
                  <a:schemeClr val="accent5">
                    <a:lumMod val="75000"/>
                  </a:schemeClr>
                </a:solidFill>
                <a:prstDash val="solid"/>
                <a:round/>
                <a:headEnd type="none" w="med" len="med"/>
                <a:tailEnd type="none" w="med" len="med"/>
              </a:ln>
            </p:spPr>
          </p:cxnSp>
          <p:sp>
            <p:nvSpPr>
              <p:cNvPr id="73" name="Google Shape;14034;p63"/>
              <p:cNvSpPr/>
              <p:nvPr/>
            </p:nvSpPr>
            <p:spPr>
              <a:xfrm>
                <a:off x="8780636" y="2268063"/>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05" name="Google Shape;14032;p63"/>
              <p:cNvSpPr/>
              <p:nvPr/>
            </p:nvSpPr>
            <p:spPr>
              <a:xfrm>
                <a:off x="8790018" y="2634266"/>
                <a:ext cx="204095" cy="169254"/>
              </a:xfrm>
              <a:custGeom>
                <a:avLst/>
                <a:gdLst/>
                <a:ahLst/>
                <a:cxnLst/>
                <a:rect l="l" t="t" r="r" b="b"/>
                <a:pathLst>
                  <a:path w="3883" h="3382" extrusionOk="0">
                    <a:moveTo>
                      <a:pt x="1942" y="1"/>
                    </a:moveTo>
                    <a:cubicBezTo>
                      <a:pt x="1846" y="1"/>
                      <a:pt x="1751" y="96"/>
                      <a:pt x="1751" y="203"/>
                    </a:cubicBezTo>
                    <a:lnTo>
                      <a:pt x="1751" y="2072"/>
                    </a:lnTo>
                    <a:lnTo>
                      <a:pt x="132" y="3013"/>
                    </a:lnTo>
                    <a:cubicBezTo>
                      <a:pt x="37" y="3072"/>
                      <a:pt x="1" y="3192"/>
                      <a:pt x="60" y="3287"/>
                    </a:cubicBezTo>
                    <a:cubicBezTo>
                      <a:pt x="84" y="3346"/>
                      <a:pt x="156" y="3382"/>
                      <a:pt x="215" y="3382"/>
                    </a:cubicBezTo>
                    <a:cubicBezTo>
                      <a:pt x="251" y="3382"/>
                      <a:pt x="298" y="3370"/>
                      <a:pt x="322" y="3358"/>
                    </a:cubicBezTo>
                    <a:lnTo>
                      <a:pt x="1942" y="2418"/>
                    </a:lnTo>
                    <a:lnTo>
                      <a:pt x="3573" y="3358"/>
                    </a:lnTo>
                    <a:cubicBezTo>
                      <a:pt x="3596" y="3370"/>
                      <a:pt x="3632" y="3382"/>
                      <a:pt x="3668" y="3382"/>
                    </a:cubicBezTo>
                    <a:cubicBezTo>
                      <a:pt x="3751" y="3382"/>
                      <a:pt x="3811" y="3358"/>
                      <a:pt x="3835" y="3287"/>
                    </a:cubicBezTo>
                    <a:cubicBezTo>
                      <a:pt x="3882" y="3192"/>
                      <a:pt x="3847" y="3072"/>
                      <a:pt x="3763" y="3013"/>
                    </a:cubicBezTo>
                    <a:lnTo>
                      <a:pt x="2144" y="2072"/>
                    </a:lnTo>
                    <a:lnTo>
                      <a:pt x="2144" y="203"/>
                    </a:lnTo>
                    <a:cubicBezTo>
                      <a:pt x="2144" y="96"/>
                      <a:pt x="2049" y="1"/>
                      <a:pt x="1942"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07" name="Google Shape;14032;p63"/>
              <p:cNvSpPr/>
              <p:nvPr/>
            </p:nvSpPr>
            <p:spPr>
              <a:xfrm>
                <a:off x="6108931" y="6023733"/>
                <a:ext cx="204095" cy="169254"/>
              </a:xfrm>
              <a:custGeom>
                <a:avLst/>
                <a:gdLst/>
                <a:ahLst/>
                <a:cxnLst/>
                <a:rect l="l" t="t" r="r" b="b"/>
                <a:pathLst>
                  <a:path w="3883" h="3382" extrusionOk="0">
                    <a:moveTo>
                      <a:pt x="1942" y="1"/>
                    </a:moveTo>
                    <a:cubicBezTo>
                      <a:pt x="1846" y="1"/>
                      <a:pt x="1751" y="96"/>
                      <a:pt x="1751" y="203"/>
                    </a:cubicBezTo>
                    <a:lnTo>
                      <a:pt x="1751" y="2072"/>
                    </a:lnTo>
                    <a:lnTo>
                      <a:pt x="132" y="3013"/>
                    </a:lnTo>
                    <a:cubicBezTo>
                      <a:pt x="37" y="3072"/>
                      <a:pt x="1" y="3192"/>
                      <a:pt x="60" y="3287"/>
                    </a:cubicBezTo>
                    <a:cubicBezTo>
                      <a:pt x="84" y="3346"/>
                      <a:pt x="156" y="3382"/>
                      <a:pt x="215" y="3382"/>
                    </a:cubicBezTo>
                    <a:cubicBezTo>
                      <a:pt x="251" y="3382"/>
                      <a:pt x="298" y="3370"/>
                      <a:pt x="322" y="3358"/>
                    </a:cubicBezTo>
                    <a:lnTo>
                      <a:pt x="1942" y="2418"/>
                    </a:lnTo>
                    <a:lnTo>
                      <a:pt x="3573" y="3358"/>
                    </a:lnTo>
                    <a:cubicBezTo>
                      <a:pt x="3596" y="3370"/>
                      <a:pt x="3632" y="3382"/>
                      <a:pt x="3668" y="3382"/>
                    </a:cubicBezTo>
                    <a:cubicBezTo>
                      <a:pt x="3751" y="3382"/>
                      <a:pt x="3811" y="3358"/>
                      <a:pt x="3835" y="3287"/>
                    </a:cubicBezTo>
                    <a:cubicBezTo>
                      <a:pt x="3882" y="3192"/>
                      <a:pt x="3847" y="3072"/>
                      <a:pt x="3763" y="3013"/>
                    </a:cubicBezTo>
                    <a:lnTo>
                      <a:pt x="2144" y="2072"/>
                    </a:lnTo>
                    <a:lnTo>
                      <a:pt x="2144" y="203"/>
                    </a:lnTo>
                    <a:cubicBezTo>
                      <a:pt x="2144" y="96"/>
                      <a:pt x="2049" y="1"/>
                      <a:pt x="1942"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08" name="Google Shape;14034;p63"/>
              <p:cNvSpPr/>
              <p:nvPr/>
            </p:nvSpPr>
            <p:spPr>
              <a:xfrm>
                <a:off x="9055656" y="2746176"/>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09" name="Google Shape;14035;p63"/>
              <p:cNvSpPr/>
              <p:nvPr/>
            </p:nvSpPr>
            <p:spPr>
              <a:xfrm>
                <a:off x="8505615" y="2735600"/>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grpSp>
            <p:nvGrpSpPr>
              <p:cNvPr id="5" name="Группа 4"/>
              <p:cNvGrpSpPr/>
              <p:nvPr/>
            </p:nvGrpSpPr>
            <p:grpSpPr>
              <a:xfrm>
                <a:off x="2852643" y="2170991"/>
                <a:ext cx="1150891" cy="1095804"/>
                <a:chOff x="2852643" y="2170991"/>
                <a:chExt cx="1150891" cy="1095804"/>
              </a:xfrm>
            </p:grpSpPr>
            <p:sp>
              <p:nvSpPr>
                <p:cNvPr id="33" name="Google Shape;1199;p30"/>
                <p:cNvSpPr/>
                <p:nvPr/>
              </p:nvSpPr>
              <p:spPr>
                <a:xfrm flipH="1">
                  <a:off x="2852643" y="2170991"/>
                  <a:ext cx="1150891" cy="1095804"/>
                </a:xfrm>
                <a:custGeom>
                  <a:avLst/>
                  <a:gdLst/>
                  <a:ahLst/>
                  <a:cxnLst/>
                  <a:rect l="l" t="t" r="r" b="b"/>
                  <a:pathLst>
                    <a:path w="30838" h="30838" extrusionOk="0">
                      <a:moveTo>
                        <a:pt x="15408" y="0"/>
                      </a:moveTo>
                      <a:cubicBezTo>
                        <a:pt x="6894" y="0"/>
                        <a:pt x="1" y="6894"/>
                        <a:pt x="1" y="15407"/>
                      </a:cubicBezTo>
                      <a:cubicBezTo>
                        <a:pt x="1" y="23921"/>
                        <a:pt x="6894" y="30837"/>
                        <a:pt x="15408" y="30837"/>
                      </a:cubicBezTo>
                      <a:cubicBezTo>
                        <a:pt x="23922" y="30837"/>
                        <a:pt x="30838" y="23921"/>
                        <a:pt x="30838" y="15407"/>
                      </a:cubicBezTo>
                      <a:cubicBezTo>
                        <a:pt x="30838" y="6894"/>
                        <a:pt x="23922" y="0"/>
                        <a:pt x="15408" y="0"/>
                      </a:cubicBezTo>
                      <a:close/>
                    </a:path>
                  </a:pathLst>
                </a:custGeom>
                <a:solidFill>
                  <a:schemeClr val="accent5">
                    <a:lumMod val="75000"/>
                  </a:schemeClr>
                </a:solidFill>
                <a:ln>
                  <a:solidFill>
                    <a:schemeClr val="accent5">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4032;p63"/>
                <p:cNvSpPr/>
                <p:nvPr/>
              </p:nvSpPr>
              <p:spPr>
                <a:xfrm>
                  <a:off x="3326040" y="2650973"/>
                  <a:ext cx="204095" cy="169254"/>
                </a:xfrm>
                <a:custGeom>
                  <a:avLst/>
                  <a:gdLst/>
                  <a:ahLst/>
                  <a:cxnLst/>
                  <a:rect l="l" t="t" r="r" b="b"/>
                  <a:pathLst>
                    <a:path w="3883" h="3382" extrusionOk="0">
                      <a:moveTo>
                        <a:pt x="1942" y="1"/>
                      </a:moveTo>
                      <a:cubicBezTo>
                        <a:pt x="1846" y="1"/>
                        <a:pt x="1751" y="96"/>
                        <a:pt x="1751" y="203"/>
                      </a:cubicBezTo>
                      <a:lnTo>
                        <a:pt x="1751" y="2072"/>
                      </a:lnTo>
                      <a:lnTo>
                        <a:pt x="132" y="3013"/>
                      </a:lnTo>
                      <a:cubicBezTo>
                        <a:pt x="37" y="3072"/>
                        <a:pt x="1" y="3192"/>
                        <a:pt x="60" y="3287"/>
                      </a:cubicBezTo>
                      <a:cubicBezTo>
                        <a:pt x="84" y="3346"/>
                        <a:pt x="156" y="3382"/>
                        <a:pt x="215" y="3382"/>
                      </a:cubicBezTo>
                      <a:cubicBezTo>
                        <a:pt x="251" y="3382"/>
                        <a:pt x="298" y="3370"/>
                        <a:pt x="322" y="3358"/>
                      </a:cubicBezTo>
                      <a:lnTo>
                        <a:pt x="1942" y="2418"/>
                      </a:lnTo>
                      <a:lnTo>
                        <a:pt x="3573" y="3358"/>
                      </a:lnTo>
                      <a:cubicBezTo>
                        <a:pt x="3596" y="3370"/>
                        <a:pt x="3632" y="3382"/>
                        <a:pt x="3668" y="3382"/>
                      </a:cubicBezTo>
                      <a:cubicBezTo>
                        <a:pt x="3751" y="3382"/>
                        <a:pt x="3811" y="3358"/>
                        <a:pt x="3835" y="3287"/>
                      </a:cubicBezTo>
                      <a:cubicBezTo>
                        <a:pt x="3882" y="3192"/>
                        <a:pt x="3847" y="3072"/>
                        <a:pt x="3763" y="3013"/>
                      </a:cubicBezTo>
                      <a:lnTo>
                        <a:pt x="2144" y="2072"/>
                      </a:lnTo>
                      <a:lnTo>
                        <a:pt x="2144" y="203"/>
                      </a:lnTo>
                      <a:cubicBezTo>
                        <a:pt x="2144" y="96"/>
                        <a:pt x="2049" y="1"/>
                        <a:pt x="1942"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10" name="Google Shape;14035;p63"/>
                <p:cNvSpPr/>
                <p:nvPr/>
              </p:nvSpPr>
              <p:spPr>
                <a:xfrm>
                  <a:off x="3000344" y="2746175"/>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11" name="Google Shape;14035;p63"/>
                <p:cNvSpPr/>
                <p:nvPr/>
              </p:nvSpPr>
              <p:spPr>
                <a:xfrm>
                  <a:off x="3307275" y="2268063"/>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12" name="Google Shape;14035;p63"/>
                <p:cNvSpPr/>
                <p:nvPr/>
              </p:nvSpPr>
              <p:spPr>
                <a:xfrm>
                  <a:off x="3598314" y="2749753"/>
                  <a:ext cx="228953"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grpSp>
          <p:sp>
            <p:nvSpPr>
              <p:cNvPr id="113" name="Google Shape;14035;p63"/>
              <p:cNvSpPr/>
              <p:nvPr/>
            </p:nvSpPr>
            <p:spPr>
              <a:xfrm>
                <a:off x="6385532" y="6128503"/>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14" name="Google Shape;14035;p63"/>
              <p:cNvSpPr/>
              <p:nvPr/>
            </p:nvSpPr>
            <p:spPr>
              <a:xfrm>
                <a:off x="5813565" y="6128258"/>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15" name="Google Shape;14035;p63"/>
              <p:cNvSpPr/>
              <p:nvPr/>
            </p:nvSpPr>
            <p:spPr>
              <a:xfrm>
                <a:off x="6099548" y="5651143"/>
                <a:ext cx="222860" cy="28190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40" y="845"/>
                      <a:pt x="2530" y="844"/>
                      <a:pt x="2521" y="844"/>
                    </a:cubicBezTo>
                    <a:cubicBezTo>
                      <a:pt x="2457" y="844"/>
                      <a:pt x="2389" y="878"/>
                      <a:pt x="2358" y="930"/>
                    </a:cubicBezTo>
                    <a:cubicBezTo>
                      <a:pt x="2001" y="1418"/>
                      <a:pt x="1203" y="1430"/>
                      <a:pt x="1192"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39" y="2180"/>
                      <a:pt x="3216" y="2203"/>
                    </a:cubicBezTo>
                    <a:lnTo>
                      <a:pt x="3216" y="1965"/>
                    </a:lnTo>
                    <a:close/>
                    <a:moveTo>
                      <a:pt x="1001" y="1965"/>
                    </a:moveTo>
                    <a:lnTo>
                      <a:pt x="1001" y="2215"/>
                    </a:lnTo>
                    <a:cubicBezTo>
                      <a:pt x="953" y="2192"/>
                      <a:pt x="930" y="2144"/>
                      <a:pt x="930" y="2084"/>
                    </a:cubicBezTo>
                    <a:cubicBezTo>
                      <a:pt x="930" y="2037"/>
                      <a:pt x="941" y="2013"/>
                      <a:pt x="965" y="1977"/>
                    </a:cubicBezTo>
                    <a:cubicBezTo>
                      <a:pt x="989" y="1977"/>
                      <a:pt x="989" y="1977"/>
                      <a:pt x="1001" y="1965"/>
                    </a:cubicBezTo>
                    <a:close/>
                    <a:moveTo>
                      <a:pt x="2454" y="1406"/>
                    </a:moveTo>
                    <a:cubicBezTo>
                      <a:pt x="2525" y="1537"/>
                      <a:pt x="2644" y="1680"/>
                      <a:pt x="2823" y="1763"/>
                    </a:cubicBezTo>
                    <a:lnTo>
                      <a:pt x="2823" y="2323"/>
                    </a:lnTo>
                    <a:cubicBezTo>
                      <a:pt x="2835" y="2668"/>
                      <a:pt x="2549" y="2954"/>
                      <a:pt x="2204" y="2954"/>
                    </a:cubicBezTo>
                    <a:lnTo>
                      <a:pt x="2025" y="2954"/>
                    </a:lnTo>
                    <a:cubicBezTo>
                      <a:pt x="1680" y="2954"/>
                      <a:pt x="1406" y="2668"/>
                      <a:pt x="1406" y="2323"/>
                    </a:cubicBezTo>
                    <a:lnTo>
                      <a:pt x="1406" y="1799"/>
                    </a:lnTo>
                    <a:cubicBezTo>
                      <a:pt x="1656" y="1775"/>
                      <a:pt x="2120" y="1680"/>
                      <a:pt x="2454" y="1406"/>
                    </a:cubicBezTo>
                    <a:close/>
                    <a:moveTo>
                      <a:pt x="2311" y="3335"/>
                    </a:moveTo>
                    <a:lnTo>
                      <a:pt x="2323"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9" y="5609"/>
                      <a:pt x="894" y="5525"/>
                      <a:pt x="894" y="5418"/>
                    </a:cubicBezTo>
                    <a:cubicBezTo>
                      <a:pt x="894" y="5311"/>
                      <a:pt x="799"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2"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40" y="5537"/>
                      <a:pt x="4240" y="5430"/>
                    </a:cubicBezTo>
                    <a:lnTo>
                      <a:pt x="4240" y="4739"/>
                    </a:lnTo>
                    <a:cubicBezTo>
                      <a:pt x="4216" y="3918"/>
                      <a:pt x="3573" y="3668"/>
                      <a:pt x="3501" y="3632"/>
                    </a:cubicBezTo>
                    <a:lnTo>
                      <a:pt x="2716" y="3323"/>
                    </a:lnTo>
                    <a:lnTo>
                      <a:pt x="2716" y="3216"/>
                    </a:lnTo>
                    <a:cubicBezTo>
                      <a:pt x="2918" y="3096"/>
                      <a:pt x="3085" y="2894"/>
                      <a:pt x="3168" y="2656"/>
                    </a:cubicBezTo>
                    <a:cubicBezTo>
                      <a:pt x="3454" y="2620"/>
                      <a:pt x="3680" y="2382"/>
                      <a:pt x="3680" y="2096"/>
                    </a:cubicBezTo>
                    <a:cubicBezTo>
                      <a:pt x="3680" y="1918"/>
                      <a:pt x="3608" y="1775"/>
                      <a:pt x="3466" y="1668"/>
                    </a:cubicBezTo>
                    <a:lnTo>
                      <a:pt x="3466" y="1322"/>
                    </a:lnTo>
                    <a:cubicBezTo>
                      <a:pt x="3466" y="596"/>
                      <a:pt x="2870" y="1"/>
                      <a:pt x="2144" y="1"/>
                    </a:cubicBezTo>
                    <a:close/>
                  </a:path>
                </a:pathLst>
              </a:custGeom>
              <a:solidFill>
                <a:schemeClr val="bg1">
                  <a:lumMod val="95000"/>
                </a:schemeClr>
              </a:solidFill>
              <a:ln>
                <a:noFill/>
              </a:ln>
            </p:spPr>
            <p:txBody>
              <a:bodyPr spcFirstLastPara="1" wrap="square" lIns="91425" tIns="91425" rIns="91425" bIns="91425" anchor="ctr" anchorCtr="0">
                <a:noAutofit/>
              </a:bodyPr>
              <a:lstStyle/>
              <a:p>
                <a:endParaRPr sz="1800"/>
              </a:p>
            </p:txBody>
          </p:sp>
          <p:sp>
            <p:nvSpPr>
              <p:cNvPr id="116" name="Google Shape;1177;p30"/>
              <p:cNvSpPr txBox="1"/>
              <p:nvPr/>
            </p:nvSpPr>
            <p:spPr>
              <a:xfrm>
                <a:off x="5038613" y="4139668"/>
                <a:ext cx="2189142" cy="632529"/>
              </a:xfrm>
              <a:prstGeom prst="rect">
                <a:avLst/>
              </a:prstGeom>
              <a:noFill/>
              <a:ln>
                <a:noFill/>
              </a:ln>
            </p:spPr>
            <p:txBody>
              <a:bodyPr spcFirstLastPara="1" wrap="square" lIns="91425" tIns="91425" rIns="91425" bIns="91425" anchor="ctr" anchorCtr="0">
                <a:noAutofit/>
              </a:bodyPr>
              <a:lstStyle/>
              <a:p>
                <a:pPr lvl="0" algn="ctr"/>
                <a:r>
                  <a:rPr lang="ru-RU" sz="1600" b="1" dirty="0">
                    <a:solidFill>
                      <a:schemeClr val="dk1"/>
                    </a:solidFill>
                    <a:latin typeface="Arial" panose="020B0604020202020204" pitchFamily="34" charset="0"/>
                    <a:ea typeface="Fira Sans Extra Condensed Medium"/>
                    <a:cs typeface="Arial" panose="020B0604020202020204" pitchFamily="34" charset="0"/>
                    <a:sym typeface="Fira Sans Extra Condensed Medium"/>
                  </a:rPr>
                  <a:t>УЧАСТКА САЙЛОВ </a:t>
                </a:r>
              </a:p>
              <a:p>
                <a:pPr lvl="0" algn="ctr"/>
                <a:r>
                  <a:rPr lang="ru-RU" sz="1600" b="1" dirty="0">
                    <a:solidFill>
                      <a:schemeClr val="dk1"/>
                    </a:solidFill>
                    <a:latin typeface="Arial" panose="020B0604020202020204" pitchFamily="34" charset="0"/>
                    <a:ea typeface="Fira Sans Extra Condensed Medium"/>
                    <a:cs typeface="Arial" panose="020B0604020202020204" pitchFamily="34" charset="0"/>
                    <a:sym typeface="Fira Sans Extra Condensed Medium"/>
                  </a:rPr>
                  <a:t>КОМИССИЯСИ </a:t>
                </a:r>
              </a:p>
              <a:p>
                <a:pPr marL="0" lvl="0" indent="0" algn="ctr" rtl="0">
                  <a:spcBef>
                    <a:spcPts val="0"/>
                  </a:spcBef>
                  <a:spcAft>
                    <a:spcPts val="0"/>
                  </a:spcAft>
                  <a:buNone/>
                </a:pPr>
                <a:endParaRPr sz="1600" dirty="0">
                  <a:solidFill>
                    <a:schemeClr val="dk1"/>
                  </a:solidFill>
                  <a:latin typeface="Fira Sans Extra Condensed Medium"/>
                  <a:ea typeface="Fira Sans Extra Condensed Medium"/>
                  <a:cs typeface="Fira Sans Extra Condensed Medium"/>
                  <a:sym typeface="Fira Sans Extra Condensed Medium"/>
                </a:endParaRPr>
              </a:p>
            </p:txBody>
          </p:sp>
        </p:grpSp>
      </p:grpSp>
      <p:sp>
        <p:nvSpPr>
          <p:cNvPr id="20" name="Прямоугольник 19"/>
          <p:cNvSpPr/>
          <p:nvPr/>
        </p:nvSpPr>
        <p:spPr>
          <a:xfrm>
            <a:off x="7761868" y="3397480"/>
            <a:ext cx="4015438" cy="2554545"/>
          </a:xfrm>
          <a:prstGeom prst="rect">
            <a:avLst/>
          </a:prstGeom>
        </p:spPr>
        <p:txBody>
          <a:bodyPr wrap="square">
            <a:spAutoFit/>
          </a:bodyPr>
          <a:lstStyle/>
          <a:p>
            <a:r>
              <a:rPr lang="uz-Cyrl-UZ" sz="2000" dirty="0">
                <a:solidFill>
                  <a:srgbClr val="000000"/>
                </a:solidFill>
                <a:latin typeface="Arial" panose="020B0604020202020204" pitchFamily="34" charset="0"/>
                <a:ea typeface="Calibri" panose="020F0502020204030204" pitchFamily="34" charset="0"/>
                <a:cs typeface="Arial" panose="020B0604020202020204" pitchFamily="34" charset="0"/>
              </a:rPr>
              <a:t>Кузатувнинг мақсади сайловга тайёргарлик кўриш ва уни ўтказишга доир барча тадбирларда сайлов қонунчилигига риоя этилиши устидан </a:t>
            </a:r>
            <a:r>
              <a:rPr lang="uz-Cyrl-UZ" sz="2000" b="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rPr>
              <a:t>жамоатчилик назоратини</a:t>
            </a:r>
            <a:r>
              <a:rPr lang="uz-Cyrl-UZ" sz="2000" dirty="0">
                <a:solidFill>
                  <a:srgbClr val="000000"/>
                </a:solidFill>
                <a:latin typeface="Arial" panose="020B0604020202020204" pitchFamily="34" charset="0"/>
                <a:ea typeface="Calibri" panose="020F0502020204030204" pitchFamily="34" charset="0"/>
                <a:cs typeface="Arial" panose="020B0604020202020204" pitchFamily="34" charset="0"/>
              </a:rPr>
              <a:t> амалга оширишдан иборат.</a:t>
            </a:r>
            <a:endParaRPr lang="ru-RU" sz="2000" dirty="0">
              <a:latin typeface="Arial" panose="020B0604020202020204" pitchFamily="34" charset="0"/>
              <a:cs typeface="Arial" panose="020B0604020202020204" pitchFamily="34" charset="0"/>
            </a:endParaRPr>
          </a:p>
        </p:txBody>
      </p:sp>
      <p:sp>
        <p:nvSpPr>
          <p:cNvPr id="21" name="Прямоугольник 20"/>
          <p:cNvSpPr/>
          <p:nvPr/>
        </p:nvSpPr>
        <p:spPr>
          <a:xfrm>
            <a:off x="511087" y="3246038"/>
            <a:ext cx="3784673" cy="2862322"/>
          </a:xfrm>
          <a:prstGeom prst="rect">
            <a:avLst/>
          </a:prstGeom>
        </p:spPr>
        <p:txBody>
          <a:bodyPr wrap="square">
            <a:spAutoFit/>
          </a:bodyPr>
          <a:lstStyle/>
          <a:p>
            <a:r>
              <a:rPr lang="uz-Cyrl-UZ" sz="2000" dirty="0">
                <a:solidFill>
                  <a:srgbClr val="000000"/>
                </a:solidFill>
                <a:latin typeface="Arial" panose="020B0604020202020204" pitchFamily="34" charset="0"/>
                <a:ea typeface="Calibri" panose="020F0502020204030204" pitchFamily="34" charset="0"/>
                <a:cs typeface="Arial" panose="020B0604020202020204" pitchFamily="34" charset="0"/>
              </a:rPr>
              <a:t>Сайлов комиссиялари кузатувчини мандати ва шахсини тасдиқловчи ҳужжатига асосан рўйхатга олгандан кейин унга ўз ваколатларини тўлақонли ҳамда тўсқинликсиз амалга ошириши учун </a:t>
            </a:r>
            <a:r>
              <a:rPr lang="uz-Cyrl-UZ" sz="2000" b="1" dirty="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rPr>
              <a:t>шароит яратиб </a:t>
            </a:r>
            <a:r>
              <a:rPr lang="uz-Cyrl-UZ" sz="2000" b="1" dirty="0" smtClean="0">
                <a:solidFill>
                  <a:schemeClr val="accent1">
                    <a:lumMod val="50000"/>
                  </a:schemeClr>
                </a:solidFill>
                <a:latin typeface="Arial" panose="020B0604020202020204" pitchFamily="34" charset="0"/>
                <a:ea typeface="Calibri" panose="020F0502020204030204" pitchFamily="34" charset="0"/>
                <a:cs typeface="Arial" panose="020B0604020202020204" pitchFamily="34" charset="0"/>
              </a:rPr>
              <a:t>беради.</a:t>
            </a:r>
            <a:endParaRPr lang="ru-RU" sz="2000" b="1" dirty="0">
              <a:solidFill>
                <a:schemeClr val="accent1">
                  <a:lumMod val="50000"/>
                </a:schemeClr>
              </a:solidFill>
              <a:latin typeface="Arial" panose="020B0604020202020204" pitchFamily="34" charset="0"/>
              <a:cs typeface="Arial" panose="020B0604020202020204" pitchFamily="34" charset="0"/>
            </a:endParaRPr>
          </a:p>
        </p:txBody>
      </p:sp>
      <p:sp>
        <p:nvSpPr>
          <p:cNvPr id="41"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42"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solidFill>
                  <a:schemeClr val="bg1"/>
                </a:solidFill>
                <a:latin typeface="Arial" panose="020B0604020202020204" pitchFamily="34" charset="0"/>
                <a:cs typeface="Arial" panose="020B0604020202020204" pitchFamily="34" charset="0"/>
              </a:rPr>
              <a:t>МАҲАЛЛИЙ КУЗАТУВЧИЛАРНИНГ МАҚСАД ВА ВАЗИФАЛАРИ</a:t>
            </a:r>
            <a:endParaRPr lang="ru-RU"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0419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143" name="Google Shape;912;p32"/>
          <p:cNvSpPr/>
          <p:nvPr/>
        </p:nvSpPr>
        <p:spPr>
          <a:xfrm>
            <a:off x="1747616" y="3258834"/>
            <a:ext cx="8690113" cy="1552201"/>
          </a:xfrm>
          <a:prstGeom prst="round2SameRect">
            <a:avLst>
              <a:gd name="adj1" fmla="val 0"/>
              <a:gd name="adj2" fmla="val 0"/>
            </a:avLst>
          </a:prstGeom>
          <a:solidFill>
            <a:schemeClr val="accent1">
              <a:lumMod val="20000"/>
              <a:lumOff val="80000"/>
            </a:schemeClr>
          </a:solidFill>
          <a:ln>
            <a:solidFill>
              <a:schemeClr val="bg1">
                <a:lumMod val="85000"/>
              </a:schemeClr>
            </a:solidFill>
          </a:ln>
        </p:spPr>
        <p:txBody>
          <a:bodyPr spcFirstLastPara="1" wrap="square" lIns="91425" tIns="91425" rIns="91425" bIns="91425" anchor="ctr" anchorCtr="0">
            <a:noAutofit/>
          </a:bodyPr>
          <a:lstStyle/>
          <a:p>
            <a:pPr algn="ctr"/>
            <a:r>
              <a:rPr lang="uz-Cyrl-UZ" sz="2000" dirty="0">
                <a:solidFill>
                  <a:srgbClr val="0070C0"/>
                </a:solidFill>
                <a:latin typeface="Arial" panose="020B0604020202020204" pitchFamily="34" charset="0"/>
                <a:cs typeface="Arial" panose="020B0604020202020204" pitchFamily="34" charset="0"/>
              </a:rPr>
              <a:t>Ўзбекистон Республикаси Марказий сайлов комиссиясининг 2019 йил </a:t>
            </a:r>
            <a:r>
              <a:rPr lang="uz-Cyrl-UZ" sz="2000" dirty="0" smtClean="0">
                <a:solidFill>
                  <a:srgbClr val="0070C0"/>
                </a:solidFill>
                <a:latin typeface="Arial" panose="020B0604020202020204" pitchFamily="34" charset="0"/>
                <a:cs typeface="Arial" panose="020B0604020202020204" pitchFamily="34" charset="0"/>
              </a:rPr>
              <a:t> 5 </a:t>
            </a:r>
            <a:r>
              <a:rPr lang="uz-Cyrl-UZ" sz="2000" dirty="0">
                <a:solidFill>
                  <a:srgbClr val="0070C0"/>
                </a:solidFill>
                <a:latin typeface="Arial" panose="020B0604020202020204" pitchFamily="34" charset="0"/>
                <a:cs typeface="Arial" panose="020B0604020202020204" pitchFamily="34" charset="0"/>
              </a:rPr>
              <a:t>октябрдаги 951-сон қарори билан </a:t>
            </a:r>
            <a:r>
              <a:rPr lang="uz-Cyrl-UZ" sz="2000" dirty="0" smtClean="0">
                <a:solidFill>
                  <a:srgbClr val="0070C0"/>
                </a:solidFill>
                <a:latin typeface="Arial" panose="020B0604020202020204" pitchFamily="34" charset="0"/>
                <a:cs typeface="Arial" panose="020B0604020202020204" pitchFamily="34" charset="0"/>
              </a:rPr>
              <a:t>тасдиқланган </a:t>
            </a:r>
            <a:r>
              <a:rPr lang="uz-Cyrl-UZ" sz="2000" dirty="0">
                <a:solidFill>
                  <a:srgbClr val="0070C0"/>
                </a:solidFill>
                <a:latin typeface="Arial" panose="020B0604020202020204" pitchFamily="34" charset="0"/>
                <a:cs typeface="Arial" panose="020B0604020202020204" pitchFamily="34" charset="0"/>
              </a:rPr>
              <a:t>(1-илова) “Сиёсий партиялар ва фуқароларнинг ўзини ўзи бошқариш органларидан кузатувчилар тўғрисида”ги </a:t>
            </a:r>
            <a:r>
              <a:rPr lang="uz-Cyrl-UZ" sz="2000" dirty="0" smtClean="0">
                <a:solidFill>
                  <a:srgbClr val="0070C0"/>
                </a:solidFill>
                <a:latin typeface="Arial" panose="020B0604020202020204" pitchFamily="34" charset="0"/>
                <a:cs typeface="Arial" panose="020B0604020202020204" pitchFamily="34" charset="0"/>
              </a:rPr>
              <a:t>Низомда </a:t>
            </a:r>
            <a:r>
              <a:rPr lang="uz-Cyrl-UZ" sz="2000" dirty="0">
                <a:solidFill>
                  <a:srgbClr val="0070C0"/>
                </a:solidFill>
                <a:latin typeface="Arial" panose="020B0604020202020204" pitchFamily="34" charset="0"/>
                <a:cs typeface="Arial" panose="020B0604020202020204" pitchFamily="34" charset="0"/>
              </a:rPr>
              <a:t>белгиланган. </a:t>
            </a:r>
            <a:endParaRPr lang="ru-RU" sz="2000" dirty="0">
              <a:solidFill>
                <a:srgbClr val="0070C0"/>
              </a:solidFill>
              <a:latin typeface="Arial" panose="020B0604020202020204" pitchFamily="34" charset="0"/>
              <a:cs typeface="Arial" panose="020B0604020202020204" pitchFamily="34" charset="0"/>
            </a:endParaRPr>
          </a:p>
        </p:txBody>
      </p:sp>
      <p:sp>
        <p:nvSpPr>
          <p:cNvPr id="54" name="Google Shape;1008;p35"/>
          <p:cNvSpPr/>
          <p:nvPr/>
        </p:nvSpPr>
        <p:spPr>
          <a:xfrm>
            <a:off x="325153" y="1692484"/>
            <a:ext cx="4208496" cy="1303705"/>
          </a:xfrm>
          <a:prstGeom prst="chevron">
            <a:avLst>
              <a:gd name="adj" fmla="val 24864"/>
            </a:avLst>
          </a:prstGeom>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spcFirstLastPara="1" wrap="square" lIns="182875" tIns="91425" rIns="64007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Pts val="1100"/>
              <a:buFont typeface="Arial"/>
              <a:buNone/>
              <a:tabLst/>
              <a:defRPr/>
            </a:pPr>
            <a:r>
              <a:rPr kumimoji="0" lang="en" sz="1600" b="0" i="0" u="none" strike="noStrike" kern="0" cap="none" spc="0" normalizeH="0" baseline="0" noProof="0" dirty="0">
                <a:ln>
                  <a:noFill/>
                </a:ln>
                <a:solidFill>
                  <a:srgbClr val="FFFFFF"/>
                </a:solidFill>
                <a:effectLst/>
                <a:uLnTx/>
                <a:uFillTx/>
                <a:latin typeface="Arial" panose="020B0604020202020204" pitchFamily="34" charset="0"/>
                <a:ea typeface="Roboto"/>
                <a:cs typeface="Arial" panose="020B0604020202020204" pitchFamily="34" charset="0"/>
                <a:sym typeface="Roboto"/>
              </a:rPr>
              <a:t>Jupiter is a gas giant and also the biggest planet in the Solar System</a:t>
            </a:r>
            <a:endParaRPr kumimoji="0" sz="16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2" name="Прямоугольник 1"/>
          <p:cNvSpPr/>
          <p:nvPr/>
        </p:nvSpPr>
        <p:spPr>
          <a:xfrm>
            <a:off x="656949" y="1827559"/>
            <a:ext cx="3662986" cy="1015663"/>
          </a:xfrm>
          <a:prstGeom prst="rect">
            <a:avLst/>
          </a:prstGeom>
        </p:spPr>
        <p:txBody>
          <a:bodyPr wrap="square">
            <a:spAutoFit/>
          </a:bodyPr>
          <a:lstStyle/>
          <a:p>
            <a:pPr lvl="0"/>
            <a:r>
              <a:rPr lang="uz-Cyrl-UZ" sz="2000" b="1" dirty="0">
                <a:latin typeface="Arial" panose="020B0604020202020204" pitchFamily="34" charset="0"/>
                <a:cs typeface="Arial" panose="020B0604020202020204" pitchFamily="34" charset="0"/>
              </a:rPr>
              <a:t>Ўзбекистон Республикаси Сайлов кодекси (</a:t>
            </a:r>
            <a:r>
              <a:rPr lang="uz-Cyrl-UZ" sz="2000" b="1" dirty="0" smtClean="0">
                <a:latin typeface="Arial" panose="020B0604020202020204" pitchFamily="34" charset="0"/>
                <a:cs typeface="Arial" panose="020B0604020202020204" pitchFamily="34" charset="0"/>
              </a:rPr>
              <a:t>8,11,14,33, 50,54-58 </a:t>
            </a:r>
            <a:r>
              <a:rPr lang="uz-Cyrl-UZ" sz="2000" b="1" dirty="0">
                <a:latin typeface="Arial" panose="020B0604020202020204" pitchFamily="34" charset="0"/>
                <a:cs typeface="Arial" panose="020B0604020202020204" pitchFamily="34" charset="0"/>
              </a:rPr>
              <a:t>ва 102-моддалари</a:t>
            </a:r>
            <a:r>
              <a:rPr lang="uz-Cyrl-UZ" sz="2000" b="1" dirty="0" smtClean="0">
                <a:latin typeface="Arial" panose="020B0604020202020204" pitchFamily="34" charset="0"/>
                <a:cs typeface="Arial" panose="020B0604020202020204" pitchFamily="34" charset="0"/>
              </a:rPr>
              <a:t>) </a:t>
            </a:r>
            <a:endParaRPr lang="ru-RU" sz="2000" b="1" dirty="0">
              <a:latin typeface="Arial" panose="020B0604020202020204" pitchFamily="34" charset="0"/>
              <a:cs typeface="Arial" panose="020B0604020202020204" pitchFamily="34" charset="0"/>
            </a:endParaRPr>
          </a:p>
        </p:txBody>
      </p:sp>
      <p:grpSp>
        <p:nvGrpSpPr>
          <p:cNvPr id="4" name="Группа 3"/>
          <p:cNvGrpSpPr/>
          <p:nvPr/>
        </p:nvGrpSpPr>
        <p:grpSpPr>
          <a:xfrm>
            <a:off x="4579940" y="1423972"/>
            <a:ext cx="3021519" cy="1488325"/>
            <a:chOff x="4729000" y="1362363"/>
            <a:chExt cx="3021519" cy="1488325"/>
          </a:xfrm>
        </p:grpSpPr>
        <p:grpSp>
          <p:nvGrpSpPr>
            <p:cNvPr id="67" name="Google Shape;1665;p40"/>
            <p:cNvGrpSpPr/>
            <p:nvPr/>
          </p:nvGrpSpPr>
          <p:grpSpPr>
            <a:xfrm rot="10800000">
              <a:off x="4729000" y="1362388"/>
              <a:ext cx="1488300" cy="1488300"/>
              <a:chOff x="4571988" y="1266000"/>
              <a:chExt cx="1488300" cy="1488300"/>
            </a:xfrm>
          </p:grpSpPr>
          <p:sp>
            <p:nvSpPr>
              <p:cNvPr id="68"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1669;p40"/>
              <p:cNvSpPr/>
              <p:nvPr/>
            </p:nvSpPr>
            <p:spPr>
              <a:xfrm>
                <a:off x="5201413" y="1365189"/>
                <a:ext cx="818712" cy="797654"/>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chemeClr val="accent1">
                  <a:lumMod val="60000"/>
                  <a:lumOff val="40000"/>
                </a:schemeClr>
              </a:solidFill>
              <a:ln>
                <a:noFill/>
              </a:ln>
            </p:spPr>
            <p:txBody>
              <a:bodyPr spcFirstLastPara="1"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72" name="Google Shape;1673;p40"/>
            <p:cNvGrpSpPr/>
            <p:nvPr/>
          </p:nvGrpSpPr>
          <p:grpSpPr>
            <a:xfrm>
              <a:off x="6262219" y="1362363"/>
              <a:ext cx="1488300" cy="1488325"/>
              <a:chOff x="4571988" y="2754275"/>
              <a:chExt cx="1488300" cy="1488325"/>
            </a:xfrm>
          </p:grpSpPr>
          <p:sp>
            <p:nvSpPr>
              <p:cNvPr id="77"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tx2">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1677;p40"/>
              <p:cNvSpPr/>
              <p:nvPr/>
            </p:nvSpPr>
            <p:spPr>
              <a:xfrm>
                <a:off x="5208677" y="3367158"/>
                <a:ext cx="818712" cy="797317"/>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tx2">
                  <a:lumMod val="60000"/>
                  <a:lumOff val="40000"/>
                </a:schemeClr>
              </a:solidFill>
              <a:ln>
                <a:noFill/>
              </a:ln>
            </p:spPr>
            <p:txBody>
              <a:bodyPr spcFirstLastPara="1"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grpSp>
          <p:nvGrpSpPr>
            <p:cNvPr id="57" name="Google Shape;13715;p63"/>
            <p:cNvGrpSpPr/>
            <p:nvPr/>
          </p:nvGrpSpPr>
          <p:grpSpPr>
            <a:xfrm>
              <a:off x="6972784" y="2036162"/>
              <a:ext cx="486530" cy="555237"/>
              <a:chOff x="5377363" y="1516169"/>
              <a:chExt cx="257357" cy="356627"/>
            </a:xfrm>
            <a:solidFill>
              <a:schemeClr val="bg1"/>
            </a:solidFill>
          </p:grpSpPr>
          <p:sp>
            <p:nvSpPr>
              <p:cNvPr id="58"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9"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60"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61"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62"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63"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64"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65"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66"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73"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74"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75"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76"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82"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84"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85"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86"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nvGrpSpPr>
            <p:cNvPr id="87" name="Google Shape;13715;p63"/>
            <p:cNvGrpSpPr/>
            <p:nvPr/>
          </p:nvGrpSpPr>
          <p:grpSpPr>
            <a:xfrm>
              <a:off x="5039966" y="1994072"/>
              <a:ext cx="486530" cy="555237"/>
              <a:chOff x="5377363" y="1516169"/>
              <a:chExt cx="257357" cy="356627"/>
            </a:xfrm>
            <a:solidFill>
              <a:schemeClr val="bg1"/>
            </a:solidFill>
          </p:grpSpPr>
          <p:sp>
            <p:nvSpPr>
              <p:cNvPr id="89"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90"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03"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104"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105"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24"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25"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126"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27"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28"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129"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30"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131"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132"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33"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34"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135"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88"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245982"/>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91" name="Заголовок 1"/>
          <p:cNvSpPr txBox="1">
            <a:spLocks/>
          </p:cNvSpPr>
          <p:nvPr/>
        </p:nvSpPr>
        <p:spPr>
          <a:xfrm>
            <a:off x="214256" y="-13105"/>
            <a:ext cx="11756834" cy="128663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ФАОЛИЯТИНИНГ ҲУҚУҚИЙ АСОСЛАРИ</a:t>
            </a:r>
            <a:endParaRPr lang="uz-Cyrl-UZ" sz="2800" b="1" dirty="0"/>
          </a:p>
        </p:txBody>
      </p:sp>
      <p:sp>
        <p:nvSpPr>
          <p:cNvPr id="81" name="Google Shape;1008;p35"/>
          <p:cNvSpPr/>
          <p:nvPr/>
        </p:nvSpPr>
        <p:spPr>
          <a:xfrm>
            <a:off x="7662687" y="1684928"/>
            <a:ext cx="4208496" cy="1303705"/>
          </a:xfrm>
          <a:prstGeom prst="chevron">
            <a:avLst>
              <a:gd name="adj" fmla="val 24864"/>
            </a:avLst>
          </a:prstGeom>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spcFirstLastPara="1" wrap="square" lIns="182875" tIns="91425" rIns="64007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Pts val="1100"/>
              <a:buFont typeface="Arial"/>
              <a:buNone/>
              <a:tabLst/>
              <a:defRPr/>
            </a:pPr>
            <a:r>
              <a:rPr kumimoji="0" lang="en" sz="1600" b="0" i="0" u="none" strike="noStrike" kern="0" cap="none" spc="0" normalizeH="0" baseline="0" noProof="0" dirty="0">
                <a:ln>
                  <a:noFill/>
                </a:ln>
                <a:solidFill>
                  <a:srgbClr val="FFFFFF"/>
                </a:solidFill>
                <a:effectLst/>
                <a:uLnTx/>
                <a:uFillTx/>
                <a:latin typeface="Arial" panose="020B0604020202020204" pitchFamily="34" charset="0"/>
                <a:ea typeface="Roboto"/>
                <a:cs typeface="Arial" panose="020B0604020202020204" pitchFamily="34" charset="0"/>
                <a:sym typeface="Roboto"/>
              </a:rPr>
              <a:t>Jupiter is a gas giant and also the biggest planet in the Solar System</a:t>
            </a:r>
            <a:endParaRPr kumimoji="0" sz="16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83" name="Прямоугольник 82"/>
          <p:cNvSpPr/>
          <p:nvPr/>
        </p:nvSpPr>
        <p:spPr>
          <a:xfrm>
            <a:off x="7994483" y="1820003"/>
            <a:ext cx="3662986" cy="1015663"/>
          </a:xfrm>
          <a:prstGeom prst="rect">
            <a:avLst/>
          </a:prstGeom>
        </p:spPr>
        <p:txBody>
          <a:bodyPr wrap="square">
            <a:spAutoFit/>
          </a:bodyPr>
          <a:lstStyle/>
          <a:p>
            <a:pPr lvl="0"/>
            <a:r>
              <a:rPr lang="uz-Cyrl-UZ" sz="2000" b="1" dirty="0">
                <a:latin typeface="Arial" panose="020B0604020202020204" pitchFamily="34" charset="0"/>
                <a:cs typeface="Arial" panose="020B0604020202020204" pitchFamily="34" charset="0"/>
              </a:rPr>
              <a:t>Ўзбекистон </a:t>
            </a:r>
            <a:r>
              <a:rPr lang="uz-Cyrl-UZ" sz="2000" b="1" dirty="0" smtClean="0">
                <a:latin typeface="Arial" panose="020B0604020202020204" pitchFamily="34" charset="0"/>
                <a:cs typeface="Arial" panose="020B0604020202020204" pitchFamily="34" charset="0"/>
              </a:rPr>
              <a:t>Республикаси-нинг </a:t>
            </a:r>
            <a:r>
              <a:rPr lang="uz-Cyrl-UZ" sz="2000" b="1" dirty="0">
                <a:latin typeface="Arial" panose="020B0604020202020204" pitchFamily="34" charset="0"/>
                <a:cs typeface="Arial" panose="020B0604020202020204" pitchFamily="34" charset="0"/>
              </a:rPr>
              <a:t>“Сиёсий партиялар тўғрисида”ги қонуни</a:t>
            </a:r>
            <a:endParaRPr lang="ru-RU" sz="2000" b="1" dirty="0">
              <a:latin typeface="Arial" panose="020B0604020202020204" pitchFamily="34" charset="0"/>
              <a:cs typeface="Arial" panose="020B0604020202020204" pitchFamily="34" charset="0"/>
            </a:endParaRPr>
          </a:p>
        </p:txBody>
      </p:sp>
      <p:grpSp>
        <p:nvGrpSpPr>
          <p:cNvPr id="6" name="Группа 5"/>
          <p:cNvGrpSpPr/>
          <p:nvPr/>
        </p:nvGrpSpPr>
        <p:grpSpPr>
          <a:xfrm>
            <a:off x="3369562" y="5060102"/>
            <a:ext cx="5446219" cy="1303705"/>
            <a:chOff x="1569505" y="5038903"/>
            <a:chExt cx="5446219" cy="1303705"/>
          </a:xfrm>
        </p:grpSpPr>
        <p:sp>
          <p:nvSpPr>
            <p:cNvPr id="95" name="Google Shape;1008;p35"/>
            <p:cNvSpPr/>
            <p:nvPr/>
          </p:nvSpPr>
          <p:spPr>
            <a:xfrm>
              <a:off x="1569505" y="5038903"/>
              <a:ext cx="5446219" cy="1303705"/>
            </a:xfrm>
            <a:prstGeom prst="chevron">
              <a:avLst>
                <a:gd name="adj" fmla="val 24864"/>
              </a:avLst>
            </a:prstGeom>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spcFirstLastPara="1" wrap="square" lIns="182875" tIns="91425" rIns="64007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Pts val="1100"/>
                <a:buFont typeface="Arial"/>
                <a:buNone/>
                <a:tabLst/>
                <a:defRPr/>
              </a:pPr>
              <a:r>
                <a:rPr kumimoji="0" lang="en" sz="1600" b="0" i="0" u="none" strike="noStrike" kern="0" cap="none" spc="0" normalizeH="0" baseline="0" noProof="0" dirty="0">
                  <a:ln>
                    <a:noFill/>
                  </a:ln>
                  <a:solidFill>
                    <a:srgbClr val="FFFFFF"/>
                  </a:solidFill>
                  <a:effectLst/>
                  <a:uLnTx/>
                  <a:uFillTx/>
                  <a:latin typeface="Arial" panose="020B0604020202020204" pitchFamily="34" charset="0"/>
                  <a:ea typeface="Roboto"/>
                  <a:cs typeface="Arial" panose="020B0604020202020204" pitchFamily="34" charset="0"/>
                  <a:sym typeface="Roboto"/>
                </a:rPr>
                <a:t>Jupiter is a gas giant and also the biggest planet in the Solar System</a:t>
              </a:r>
              <a:endParaRPr kumimoji="0" sz="16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96" name="Прямоугольник 95"/>
            <p:cNvSpPr/>
            <p:nvPr/>
          </p:nvSpPr>
          <p:spPr>
            <a:xfrm>
              <a:off x="1901303" y="5173978"/>
              <a:ext cx="4967548" cy="1015663"/>
            </a:xfrm>
            <a:prstGeom prst="rect">
              <a:avLst/>
            </a:prstGeom>
          </p:spPr>
          <p:txBody>
            <a:bodyPr wrap="square">
              <a:spAutoFit/>
            </a:bodyPr>
            <a:lstStyle/>
            <a:p>
              <a:pPr lvl="0"/>
              <a:r>
                <a:rPr lang="uz-Cyrl-UZ" sz="2000" b="1" dirty="0">
                  <a:latin typeface="Arial" panose="020B0604020202020204" pitchFamily="34" charset="0"/>
                  <a:cs typeface="Arial" panose="020B0604020202020204" pitchFamily="34" charset="0"/>
                </a:rPr>
                <a:t>Ўзбекистон Республикасининг “Фуқароларнинг ўзини ўзи бошқариш органлари тўғрисида”ги қонуни</a:t>
              </a:r>
              <a:endParaRPr lang="ru-RU" sz="20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53634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Google Shape;563;p24"/>
          <p:cNvSpPr/>
          <p:nvPr/>
        </p:nvSpPr>
        <p:spPr>
          <a:xfrm>
            <a:off x="6255075" y="4593587"/>
            <a:ext cx="5140777" cy="1950122"/>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grpSp>
        <p:nvGrpSpPr>
          <p:cNvPr id="9" name="Группа 8"/>
          <p:cNvGrpSpPr/>
          <p:nvPr/>
        </p:nvGrpSpPr>
        <p:grpSpPr>
          <a:xfrm>
            <a:off x="10937534" y="4672742"/>
            <a:ext cx="859431" cy="968887"/>
            <a:chOff x="11184125" y="4228162"/>
            <a:chExt cx="859431" cy="968887"/>
          </a:xfrm>
        </p:grpSpPr>
        <p:sp>
          <p:nvSpPr>
            <p:cNvPr id="125" name="Google Shape;163;p16"/>
            <p:cNvSpPr/>
            <p:nvPr/>
          </p:nvSpPr>
          <p:spPr>
            <a:xfrm>
              <a:off x="11184125" y="4228162"/>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A1AFC3"/>
            </a:solidFill>
            <a:ln>
              <a:solidFill>
                <a:srgbClr val="8497B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64;p16"/>
            <p:cNvSpPr/>
            <p:nvPr/>
          </p:nvSpPr>
          <p:spPr>
            <a:xfrm>
              <a:off x="11271198" y="4338088"/>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 name="Google Shape;14018;p63"/>
            <p:cNvGrpSpPr/>
            <p:nvPr/>
          </p:nvGrpSpPr>
          <p:grpSpPr>
            <a:xfrm>
              <a:off x="11285705" y="4482139"/>
              <a:ext cx="647584" cy="474006"/>
              <a:chOff x="5733194" y="2431718"/>
              <a:chExt cx="446826" cy="327059"/>
            </a:xfrm>
            <a:solidFill>
              <a:schemeClr val="tx2">
                <a:lumMod val="60000"/>
                <a:lumOff val="40000"/>
              </a:schemeClr>
            </a:solidFill>
          </p:grpSpPr>
          <p:sp>
            <p:nvSpPr>
              <p:cNvPr id="128" name="Google Shape;14019;p63"/>
              <p:cNvSpPr/>
              <p:nvPr/>
            </p:nvSpPr>
            <p:spPr>
              <a:xfrm>
                <a:off x="6032946" y="2474145"/>
                <a:ext cx="56112" cy="20115"/>
              </a:xfrm>
              <a:custGeom>
                <a:avLst/>
                <a:gdLst/>
                <a:ahLst/>
                <a:cxnLst/>
                <a:rect l="l" t="t" r="r" b="b"/>
                <a:pathLst>
                  <a:path w="1763" h="632" extrusionOk="0">
                    <a:moveTo>
                      <a:pt x="215" y="1"/>
                    </a:moveTo>
                    <a:cubicBezTo>
                      <a:pt x="96" y="1"/>
                      <a:pt x="1" y="96"/>
                      <a:pt x="1" y="215"/>
                    </a:cubicBezTo>
                    <a:cubicBezTo>
                      <a:pt x="1" y="334"/>
                      <a:pt x="96" y="417"/>
                      <a:pt x="215" y="417"/>
                    </a:cubicBezTo>
                    <a:cubicBezTo>
                      <a:pt x="441" y="417"/>
                      <a:pt x="1108" y="453"/>
                      <a:pt x="1429" y="620"/>
                    </a:cubicBezTo>
                    <a:cubicBezTo>
                      <a:pt x="1465" y="632"/>
                      <a:pt x="1489" y="632"/>
                      <a:pt x="1525" y="632"/>
                    </a:cubicBezTo>
                    <a:cubicBezTo>
                      <a:pt x="1596" y="632"/>
                      <a:pt x="1668" y="584"/>
                      <a:pt x="1703" y="513"/>
                    </a:cubicBezTo>
                    <a:cubicBezTo>
                      <a:pt x="1763" y="417"/>
                      <a:pt x="1727" y="298"/>
                      <a:pt x="1632" y="239"/>
                    </a:cubicBezTo>
                    <a:cubicBezTo>
                      <a:pt x="1156" y="1"/>
                      <a:pt x="263" y="1"/>
                      <a:pt x="215" y="1"/>
                    </a:cubicBezTo>
                    <a:close/>
                  </a:path>
                </a:pathLst>
              </a:custGeom>
              <a:grpFill/>
              <a:ln>
                <a:noFill/>
              </a:ln>
            </p:spPr>
            <p:txBody>
              <a:bodyPr spcFirstLastPara="1" wrap="square" lIns="91425" tIns="91425" rIns="91425" bIns="91425" anchor="ctr" anchorCtr="0">
                <a:noAutofit/>
              </a:bodyPr>
              <a:lstStyle/>
              <a:p>
                <a:endParaRPr sz="1800"/>
              </a:p>
            </p:txBody>
          </p:sp>
          <p:sp>
            <p:nvSpPr>
              <p:cNvPr id="129" name="Google Shape;14020;p63"/>
              <p:cNvSpPr/>
              <p:nvPr/>
            </p:nvSpPr>
            <p:spPr>
              <a:xfrm>
                <a:off x="5733194" y="2431718"/>
                <a:ext cx="446826" cy="327059"/>
              </a:xfrm>
              <a:custGeom>
                <a:avLst/>
                <a:gdLst/>
                <a:ahLst/>
                <a:cxnLst/>
                <a:rect l="l" t="t" r="r" b="b"/>
                <a:pathLst>
                  <a:path w="14039" h="10276" extrusionOk="0">
                    <a:moveTo>
                      <a:pt x="11621" y="655"/>
                    </a:moveTo>
                    <a:lnTo>
                      <a:pt x="11621" y="1500"/>
                    </a:lnTo>
                    <a:cubicBezTo>
                      <a:pt x="11621" y="1631"/>
                      <a:pt x="11598" y="1762"/>
                      <a:pt x="11538" y="1905"/>
                    </a:cubicBezTo>
                    <a:lnTo>
                      <a:pt x="11431" y="2108"/>
                    </a:lnTo>
                    <a:cubicBezTo>
                      <a:pt x="11419" y="2143"/>
                      <a:pt x="11419" y="2167"/>
                      <a:pt x="11419" y="2203"/>
                    </a:cubicBezTo>
                    <a:lnTo>
                      <a:pt x="11419" y="2631"/>
                    </a:lnTo>
                    <a:cubicBezTo>
                      <a:pt x="11419" y="2929"/>
                      <a:pt x="11300" y="3215"/>
                      <a:pt x="11074" y="3429"/>
                    </a:cubicBezTo>
                    <a:cubicBezTo>
                      <a:pt x="10858" y="3634"/>
                      <a:pt x="10599" y="3751"/>
                      <a:pt x="10317" y="3751"/>
                    </a:cubicBezTo>
                    <a:cubicBezTo>
                      <a:pt x="10303" y="3751"/>
                      <a:pt x="10290" y="3751"/>
                      <a:pt x="10276" y="3751"/>
                    </a:cubicBezTo>
                    <a:cubicBezTo>
                      <a:pt x="9657" y="3739"/>
                      <a:pt x="9181" y="3215"/>
                      <a:pt x="9181" y="2584"/>
                    </a:cubicBezTo>
                    <a:lnTo>
                      <a:pt x="9181" y="2203"/>
                    </a:lnTo>
                    <a:cubicBezTo>
                      <a:pt x="9181" y="2167"/>
                      <a:pt x="9181" y="2143"/>
                      <a:pt x="9169" y="2108"/>
                    </a:cubicBezTo>
                    <a:lnTo>
                      <a:pt x="9038" y="1857"/>
                    </a:lnTo>
                    <a:cubicBezTo>
                      <a:pt x="8990" y="1762"/>
                      <a:pt x="8966" y="1667"/>
                      <a:pt x="8966" y="1560"/>
                    </a:cubicBezTo>
                    <a:lnTo>
                      <a:pt x="8966" y="1548"/>
                    </a:lnTo>
                    <a:cubicBezTo>
                      <a:pt x="8966" y="1048"/>
                      <a:pt x="9359" y="655"/>
                      <a:pt x="9859" y="655"/>
                    </a:cubicBezTo>
                    <a:close/>
                    <a:moveTo>
                      <a:pt x="4156" y="429"/>
                    </a:moveTo>
                    <a:cubicBezTo>
                      <a:pt x="4513" y="429"/>
                      <a:pt x="4823" y="560"/>
                      <a:pt x="5061" y="822"/>
                    </a:cubicBezTo>
                    <a:cubicBezTo>
                      <a:pt x="5299" y="1072"/>
                      <a:pt x="5442" y="1417"/>
                      <a:pt x="5478" y="1786"/>
                    </a:cubicBezTo>
                    <a:cubicBezTo>
                      <a:pt x="5513" y="2215"/>
                      <a:pt x="5656" y="3108"/>
                      <a:pt x="5847" y="3643"/>
                    </a:cubicBezTo>
                    <a:lnTo>
                      <a:pt x="5835" y="3643"/>
                    </a:lnTo>
                    <a:cubicBezTo>
                      <a:pt x="5525" y="3762"/>
                      <a:pt x="4882" y="3941"/>
                      <a:pt x="4132" y="3941"/>
                    </a:cubicBezTo>
                    <a:cubicBezTo>
                      <a:pt x="4077" y="3944"/>
                      <a:pt x="4021" y="3945"/>
                      <a:pt x="3967" y="3945"/>
                    </a:cubicBezTo>
                    <a:cubicBezTo>
                      <a:pt x="3330" y="3945"/>
                      <a:pt x="2762" y="3765"/>
                      <a:pt x="2477" y="3655"/>
                    </a:cubicBezTo>
                    <a:cubicBezTo>
                      <a:pt x="2656" y="3108"/>
                      <a:pt x="2799" y="2215"/>
                      <a:pt x="2835" y="1786"/>
                    </a:cubicBezTo>
                    <a:cubicBezTo>
                      <a:pt x="2858" y="1417"/>
                      <a:pt x="3013" y="1072"/>
                      <a:pt x="3251" y="822"/>
                    </a:cubicBezTo>
                    <a:cubicBezTo>
                      <a:pt x="3501" y="560"/>
                      <a:pt x="3811" y="429"/>
                      <a:pt x="4156" y="429"/>
                    </a:cubicBezTo>
                    <a:close/>
                    <a:moveTo>
                      <a:pt x="10752" y="4096"/>
                    </a:moveTo>
                    <a:cubicBezTo>
                      <a:pt x="10752" y="4155"/>
                      <a:pt x="10764" y="4215"/>
                      <a:pt x="10776" y="4274"/>
                    </a:cubicBezTo>
                    <a:lnTo>
                      <a:pt x="10609" y="4429"/>
                    </a:lnTo>
                    <a:cubicBezTo>
                      <a:pt x="10526" y="4524"/>
                      <a:pt x="10419" y="4572"/>
                      <a:pt x="10300" y="4572"/>
                    </a:cubicBezTo>
                    <a:cubicBezTo>
                      <a:pt x="10181" y="4572"/>
                      <a:pt x="10062" y="4524"/>
                      <a:pt x="9990" y="4429"/>
                    </a:cubicBezTo>
                    <a:lnTo>
                      <a:pt x="9823" y="4274"/>
                    </a:lnTo>
                    <a:cubicBezTo>
                      <a:pt x="9835" y="4215"/>
                      <a:pt x="9859" y="4155"/>
                      <a:pt x="9859" y="4096"/>
                    </a:cubicBezTo>
                    <a:cubicBezTo>
                      <a:pt x="9990" y="4132"/>
                      <a:pt x="10121" y="4167"/>
                      <a:pt x="10252" y="4167"/>
                    </a:cubicBezTo>
                    <a:lnTo>
                      <a:pt x="10300" y="4167"/>
                    </a:lnTo>
                    <a:cubicBezTo>
                      <a:pt x="10455" y="4167"/>
                      <a:pt x="10609" y="4132"/>
                      <a:pt x="10752" y="4096"/>
                    </a:cubicBezTo>
                    <a:close/>
                    <a:moveTo>
                      <a:pt x="4692" y="4358"/>
                    </a:moveTo>
                    <a:cubicBezTo>
                      <a:pt x="4763" y="4524"/>
                      <a:pt x="4918" y="4644"/>
                      <a:pt x="5097" y="4691"/>
                    </a:cubicBezTo>
                    <a:lnTo>
                      <a:pt x="5835" y="4894"/>
                    </a:lnTo>
                    <a:cubicBezTo>
                      <a:pt x="6025" y="4953"/>
                      <a:pt x="6168" y="5132"/>
                      <a:pt x="6168" y="5322"/>
                    </a:cubicBezTo>
                    <a:lnTo>
                      <a:pt x="6168" y="7251"/>
                    </a:lnTo>
                    <a:cubicBezTo>
                      <a:pt x="6168" y="7501"/>
                      <a:pt x="5954" y="7692"/>
                      <a:pt x="5716" y="7692"/>
                    </a:cubicBezTo>
                    <a:lnTo>
                      <a:pt x="5704" y="7692"/>
                    </a:lnTo>
                    <a:lnTo>
                      <a:pt x="5704" y="6144"/>
                    </a:lnTo>
                    <a:cubicBezTo>
                      <a:pt x="5668" y="5787"/>
                      <a:pt x="5394" y="5501"/>
                      <a:pt x="5025" y="5501"/>
                    </a:cubicBezTo>
                    <a:lnTo>
                      <a:pt x="3275" y="5501"/>
                    </a:lnTo>
                    <a:cubicBezTo>
                      <a:pt x="2918" y="5501"/>
                      <a:pt x="2632" y="5787"/>
                      <a:pt x="2632" y="6144"/>
                    </a:cubicBezTo>
                    <a:lnTo>
                      <a:pt x="2632" y="7692"/>
                    </a:lnTo>
                    <a:lnTo>
                      <a:pt x="2620" y="7692"/>
                    </a:lnTo>
                    <a:cubicBezTo>
                      <a:pt x="2370" y="7692"/>
                      <a:pt x="2180" y="7489"/>
                      <a:pt x="2180" y="7251"/>
                    </a:cubicBezTo>
                    <a:lnTo>
                      <a:pt x="2180" y="5322"/>
                    </a:lnTo>
                    <a:cubicBezTo>
                      <a:pt x="2180" y="5132"/>
                      <a:pt x="2311" y="4941"/>
                      <a:pt x="2501" y="4894"/>
                    </a:cubicBezTo>
                    <a:lnTo>
                      <a:pt x="3251" y="4691"/>
                    </a:lnTo>
                    <a:cubicBezTo>
                      <a:pt x="3430" y="4644"/>
                      <a:pt x="3561" y="4524"/>
                      <a:pt x="3644" y="4358"/>
                    </a:cubicBezTo>
                    <a:cubicBezTo>
                      <a:pt x="3811" y="4370"/>
                      <a:pt x="3989" y="4394"/>
                      <a:pt x="4168" y="4394"/>
                    </a:cubicBezTo>
                    <a:cubicBezTo>
                      <a:pt x="4347" y="4394"/>
                      <a:pt x="4525" y="4370"/>
                      <a:pt x="4692" y="4358"/>
                    </a:cubicBezTo>
                    <a:close/>
                    <a:moveTo>
                      <a:pt x="10526" y="5906"/>
                    </a:moveTo>
                    <a:cubicBezTo>
                      <a:pt x="10538" y="5906"/>
                      <a:pt x="10538" y="5906"/>
                      <a:pt x="10538" y="5918"/>
                    </a:cubicBezTo>
                    <a:lnTo>
                      <a:pt x="10538" y="7680"/>
                    </a:lnTo>
                    <a:cubicBezTo>
                      <a:pt x="10538" y="7692"/>
                      <a:pt x="10538" y="7692"/>
                      <a:pt x="10526" y="7692"/>
                    </a:cubicBezTo>
                    <a:lnTo>
                      <a:pt x="7895" y="7692"/>
                    </a:lnTo>
                    <a:cubicBezTo>
                      <a:pt x="7871" y="7692"/>
                      <a:pt x="7871" y="7692"/>
                      <a:pt x="7871" y="7680"/>
                    </a:cubicBezTo>
                    <a:lnTo>
                      <a:pt x="7871" y="5918"/>
                    </a:lnTo>
                    <a:lnTo>
                      <a:pt x="10526" y="5906"/>
                    </a:lnTo>
                    <a:close/>
                    <a:moveTo>
                      <a:pt x="11050" y="4596"/>
                    </a:moveTo>
                    <a:lnTo>
                      <a:pt x="11228" y="4691"/>
                    </a:lnTo>
                    <a:lnTo>
                      <a:pt x="11967" y="4894"/>
                    </a:lnTo>
                    <a:cubicBezTo>
                      <a:pt x="12157" y="4953"/>
                      <a:pt x="12300" y="5132"/>
                      <a:pt x="12300" y="5322"/>
                    </a:cubicBezTo>
                    <a:lnTo>
                      <a:pt x="12300" y="7251"/>
                    </a:lnTo>
                    <a:cubicBezTo>
                      <a:pt x="12300" y="7501"/>
                      <a:pt x="12086" y="7692"/>
                      <a:pt x="11848" y="7692"/>
                    </a:cubicBezTo>
                    <a:lnTo>
                      <a:pt x="10955" y="7692"/>
                    </a:lnTo>
                    <a:lnTo>
                      <a:pt x="10955" y="7680"/>
                    </a:lnTo>
                    <a:lnTo>
                      <a:pt x="10955" y="7227"/>
                    </a:lnTo>
                    <a:lnTo>
                      <a:pt x="11621" y="7227"/>
                    </a:lnTo>
                    <a:cubicBezTo>
                      <a:pt x="11740" y="7227"/>
                      <a:pt x="11836" y="7144"/>
                      <a:pt x="11836" y="7025"/>
                    </a:cubicBezTo>
                    <a:lnTo>
                      <a:pt x="11836" y="5715"/>
                    </a:lnTo>
                    <a:cubicBezTo>
                      <a:pt x="11836" y="5596"/>
                      <a:pt x="11740" y="5501"/>
                      <a:pt x="11621" y="5501"/>
                    </a:cubicBezTo>
                    <a:cubicBezTo>
                      <a:pt x="11502" y="5501"/>
                      <a:pt x="11419" y="5596"/>
                      <a:pt x="11419" y="5715"/>
                    </a:cubicBezTo>
                    <a:lnTo>
                      <a:pt x="11419" y="6834"/>
                    </a:lnTo>
                    <a:lnTo>
                      <a:pt x="10955" y="6834"/>
                    </a:lnTo>
                    <a:lnTo>
                      <a:pt x="10955" y="5941"/>
                    </a:lnTo>
                    <a:cubicBezTo>
                      <a:pt x="10955" y="5691"/>
                      <a:pt x="10764" y="5525"/>
                      <a:pt x="10538" y="5525"/>
                    </a:cubicBezTo>
                    <a:lnTo>
                      <a:pt x="8335" y="5525"/>
                    </a:lnTo>
                    <a:lnTo>
                      <a:pt x="8335" y="5322"/>
                    </a:lnTo>
                    <a:lnTo>
                      <a:pt x="8299" y="5322"/>
                    </a:lnTo>
                    <a:cubicBezTo>
                      <a:pt x="8299" y="5132"/>
                      <a:pt x="8442" y="4941"/>
                      <a:pt x="8633" y="4894"/>
                    </a:cubicBezTo>
                    <a:lnTo>
                      <a:pt x="9383" y="4691"/>
                    </a:lnTo>
                    <a:cubicBezTo>
                      <a:pt x="9442" y="4667"/>
                      <a:pt x="9490" y="4644"/>
                      <a:pt x="9562" y="4596"/>
                    </a:cubicBezTo>
                    <a:lnTo>
                      <a:pt x="9693" y="4727"/>
                    </a:lnTo>
                    <a:cubicBezTo>
                      <a:pt x="9859" y="4894"/>
                      <a:pt x="10062" y="4989"/>
                      <a:pt x="10300" y="4989"/>
                    </a:cubicBezTo>
                    <a:cubicBezTo>
                      <a:pt x="10526" y="4989"/>
                      <a:pt x="10752" y="4894"/>
                      <a:pt x="10907" y="4727"/>
                    </a:cubicBezTo>
                    <a:lnTo>
                      <a:pt x="11050" y="4596"/>
                    </a:lnTo>
                    <a:close/>
                    <a:moveTo>
                      <a:pt x="2632" y="8108"/>
                    </a:moveTo>
                    <a:lnTo>
                      <a:pt x="2632" y="8573"/>
                    </a:lnTo>
                    <a:lnTo>
                      <a:pt x="846" y="8573"/>
                    </a:lnTo>
                    <a:lnTo>
                      <a:pt x="846" y="8108"/>
                    </a:lnTo>
                    <a:close/>
                    <a:moveTo>
                      <a:pt x="13157" y="8108"/>
                    </a:moveTo>
                    <a:lnTo>
                      <a:pt x="13157" y="8573"/>
                    </a:lnTo>
                    <a:lnTo>
                      <a:pt x="5668" y="8573"/>
                    </a:lnTo>
                    <a:lnTo>
                      <a:pt x="5668" y="8108"/>
                    </a:lnTo>
                    <a:close/>
                    <a:moveTo>
                      <a:pt x="5049" y="5906"/>
                    </a:moveTo>
                    <a:cubicBezTo>
                      <a:pt x="5180" y="5906"/>
                      <a:pt x="5287" y="6013"/>
                      <a:pt x="5287" y="6144"/>
                    </a:cubicBezTo>
                    <a:lnTo>
                      <a:pt x="5287" y="9001"/>
                    </a:lnTo>
                    <a:lnTo>
                      <a:pt x="3049" y="9001"/>
                    </a:lnTo>
                    <a:lnTo>
                      <a:pt x="3049" y="6144"/>
                    </a:lnTo>
                    <a:cubicBezTo>
                      <a:pt x="3049" y="6013"/>
                      <a:pt x="3156" y="5906"/>
                      <a:pt x="3287" y="5906"/>
                    </a:cubicBezTo>
                    <a:close/>
                    <a:moveTo>
                      <a:pt x="4168" y="0"/>
                    </a:moveTo>
                    <a:cubicBezTo>
                      <a:pt x="3239" y="0"/>
                      <a:pt x="2501" y="738"/>
                      <a:pt x="2430" y="1738"/>
                    </a:cubicBezTo>
                    <a:cubicBezTo>
                      <a:pt x="2394" y="2155"/>
                      <a:pt x="2263" y="2989"/>
                      <a:pt x="2084" y="3477"/>
                    </a:cubicBezTo>
                    <a:cubicBezTo>
                      <a:pt x="2037" y="3584"/>
                      <a:pt x="2049" y="3703"/>
                      <a:pt x="2096" y="3810"/>
                    </a:cubicBezTo>
                    <a:cubicBezTo>
                      <a:pt x="2144" y="3905"/>
                      <a:pt x="2239" y="3989"/>
                      <a:pt x="2334" y="4024"/>
                    </a:cubicBezTo>
                    <a:cubicBezTo>
                      <a:pt x="2513" y="4084"/>
                      <a:pt x="2811" y="4179"/>
                      <a:pt x="3156" y="4251"/>
                    </a:cubicBezTo>
                    <a:cubicBezTo>
                      <a:pt x="3144" y="4251"/>
                      <a:pt x="3144" y="4251"/>
                      <a:pt x="3120" y="4263"/>
                    </a:cubicBezTo>
                    <a:lnTo>
                      <a:pt x="2382" y="4477"/>
                    </a:lnTo>
                    <a:cubicBezTo>
                      <a:pt x="2013" y="4584"/>
                      <a:pt x="1751" y="4917"/>
                      <a:pt x="1751" y="5310"/>
                    </a:cubicBezTo>
                    <a:lnTo>
                      <a:pt x="1751" y="7227"/>
                    </a:lnTo>
                    <a:cubicBezTo>
                      <a:pt x="1751" y="7394"/>
                      <a:pt x="1799" y="7561"/>
                      <a:pt x="1894" y="7680"/>
                    </a:cubicBezTo>
                    <a:lnTo>
                      <a:pt x="203" y="7680"/>
                    </a:lnTo>
                    <a:cubicBezTo>
                      <a:pt x="84" y="7680"/>
                      <a:pt x="1" y="7763"/>
                      <a:pt x="1" y="7882"/>
                    </a:cubicBezTo>
                    <a:cubicBezTo>
                      <a:pt x="1" y="8001"/>
                      <a:pt x="84" y="8096"/>
                      <a:pt x="203" y="8096"/>
                    </a:cubicBezTo>
                    <a:lnTo>
                      <a:pt x="441" y="8096"/>
                    </a:lnTo>
                    <a:lnTo>
                      <a:pt x="441" y="10073"/>
                    </a:lnTo>
                    <a:cubicBezTo>
                      <a:pt x="441" y="10192"/>
                      <a:pt x="537" y="10275"/>
                      <a:pt x="656" y="10275"/>
                    </a:cubicBezTo>
                    <a:cubicBezTo>
                      <a:pt x="775" y="10275"/>
                      <a:pt x="858" y="10192"/>
                      <a:pt x="858" y="10073"/>
                    </a:cubicBezTo>
                    <a:lnTo>
                      <a:pt x="858" y="8954"/>
                    </a:lnTo>
                    <a:lnTo>
                      <a:pt x="2644" y="8954"/>
                    </a:lnTo>
                    <a:lnTo>
                      <a:pt x="2644" y="10073"/>
                    </a:lnTo>
                    <a:cubicBezTo>
                      <a:pt x="2644" y="10192"/>
                      <a:pt x="2739" y="10275"/>
                      <a:pt x="2858" y="10275"/>
                    </a:cubicBezTo>
                    <a:cubicBezTo>
                      <a:pt x="2977" y="10275"/>
                      <a:pt x="3073" y="10192"/>
                      <a:pt x="3073" y="10073"/>
                    </a:cubicBezTo>
                    <a:lnTo>
                      <a:pt x="3073" y="9406"/>
                    </a:lnTo>
                    <a:lnTo>
                      <a:pt x="5287" y="9406"/>
                    </a:lnTo>
                    <a:lnTo>
                      <a:pt x="5287" y="10073"/>
                    </a:lnTo>
                    <a:cubicBezTo>
                      <a:pt x="5287" y="10192"/>
                      <a:pt x="5371" y="10275"/>
                      <a:pt x="5490" y="10275"/>
                    </a:cubicBezTo>
                    <a:cubicBezTo>
                      <a:pt x="5609" y="10275"/>
                      <a:pt x="5704" y="10192"/>
                      <a:pt x="5704" y="10073"/>
                    </a:cubicBezTo>
                    <a:lnTo>
                      <a:pt x="5704" y="8954"/>
                    </a:lnTo>
                    <a:lnTo>
                      <a:pt x="13169" y="8954"/>
                    </a:lnTo>
                    <a:lnTo>
                      <a:pt x="13169" y="10073"/>
                    </a:lnTo>
                    <a:cubicBezTo>
                      <a:pt x="13169" y="10192"/>
                      <a:pt x="13264" y="10275"/>
                      <a:pt x="13383" y="10275"/>
                    </a:cubicBezTo>
                    <a:cubicBezTo>
                      <a:pt x="13503" y="10275"/>
                      <a:pt x="13586" y="10192"/>
                      <a:pt x="13586" y="10073"/>
                    </a:cubicBezTo>
                    <a:lnTo>
                      <a:pt x="13586" y="8096"/>
                    </a:lnTo>
                    <a:lnTo>
                      <a:pt x="13824" y="8096"/>
                    </a:lnTo>
                    <a:cubicBezTo>
                      <a:pt x="13943" y="8096"/>
                      <a:pt x="14038" y="8001"/>
                      <a:pt x="14038" y="7882"/>
                    </a:cubicBezTo>
                    <a:cubicBezTo>
                      <a:pt x="14003" y="7787"/>
                      <a:pt x="13919" y="7692"/>
                      <a:pt x="13800" y="7692"/>
                    </a:cubicBezTo>
                    <a:lnTo>
                      <a:pt x="12562" y="7692"/>
                    </a:lnTo>
                    <a:cubicBezTo>
                      <a:pt x="12633" y="7561"/>
                      <a:pt x="12693" y="7406"/>
                      <a:pt x="12693" y="7251"/>
                    </a:cubicBezTo>
                    <a:lnTo>
                      <a:pt x="12693" y="5322"/>
                    </a:lnTo>
                    <a:cubicBezTo>
                      <a:pt x="12693" y="4941"/>
                      <a:pt x="12443" y="4596"/>
                      <a:pt x="12074" y="4489"/>
                    </a:cubicBezTo>
                    <a:lnTo>
                      <a:pt x="11324" y="4286"/>
                    </a:lnTo>
                    <a:cubicBezTo>
                      <a:pt x="11228" y="4251"/>
                      <a:pt x="11169" y="4167"/>
                      <a:pt x="11169" y="4060"/>
                    </a:cubicBezTo>
                    <a:lnTo>
                      <a:pt x="11169" y="3893"/>
                    </a:lnTo>
                    <a:cubicBezTo>
                      <a:pt x="11240" y="3858"/>
                      <a:pt x="11300" y="3798"/>
                      <a:pt x="11359" y="3739"/>
                    </a:cubicBezTo>
                    <a:cubicBezTo>
                      <a:pt x="11657" y="3453"/>
                      <a:pt x="11824" y="3060"/>
                      <a:pt x="11824" y="2643"/>
                    </a:cubicBezTo>
                    <a:lnTo>
                      <a:pt x="11824" y="2262"/>
                    </a:lnTo>
                    <a:lnTo>
                      <a:pt x="11895" y="2096"/>
                    </a:lnTo>
                    <a:cubicBezTo>
                      <a:pt x="11979" y="1917"/>
                      <a:pt x="12026" y="1703"/>
                      <a:pt x="12026" y="1512"/>
                    </a:cubicBezTo>
                    <a:lnTo>
                      <a:pt x="12026" y="453"/>
                    </a:lnTo>
                    <a:cubicBezTo>
                      <a:pt x="12026" y="333"/>
                      <a:pt x="11943" y="250"/>
                      <a:pt x="11824" y="250"/>
                    </a:cubicBezTo>
                    <a:lnTo>
                      <a:pt x="9859" y="250"/>
                    </a:lnTo>
                    <a:cubicBezTo>
                      <a:pt x="9145" y="250"/>
                      <a:pt x="8561" y="834"/>
                      <a:pt x="8561" y="1548"/>
                    </a:cubicBezTo>
                    <a:lnTo>
                      <a:pt x="8561" y="1560"/>
                    </a:lnTo>
                    <a:cubicBezTo>
                      <a:pt x="8561" y="1727"/>
                      <a:pt x="8597" y="1881"/>
                      <a:pt x="8680" y="2036"/>
                    </a:cubicBezTo>
                    <a:lnTo>
                      <a:pt x="8788" y="2238"/>
                    </a:lnTo>
                    <a:lnTo>
                      <a:pt x="8788" y="2572"/>
                    </a:lnTo>
                    <a:cubicBezTo>
                      <a:pt x="8788" y="3108"/>
                      <a:pt x="9050" y="3584"/>
                      <a:pt x="9442" y="3870"/>
                    </a:cubicBezTo>
                    <a:lnTo>
                      <a:pt x="9442" y="4048"/>
                    </a:lnTo>
                    <a:cubicBezTo>
                      <a:pt x="9442" y="4143"/>
                      <a:pt x="9359" y="4239"/>
                      <a:pt x="9276" y="4263"/>
                    </a:cubicBezTo>
                    <a:lnTo>
                      <a:pt x="8526" y="4477"/>
                    </a:lnTo>
                    <a:cubicBezTo>
                      <a:pt x="8157" y="4584"/>
                      <a:pt x="7907" y="4917"/>
                      <a:pt x="7907" y="5310"/>
                    </a:cubicBezTo>
                    <a:lnTo>
                      <a:pt x="7907" y="5489"/>
                    </a:lnTo>
                    <a:lnTo>
                      <a:pt x="7895" y="5489"/>
                    </a:lnTo>
                    <a:cubicBezTo>
                      <a:pt x="7657" y="5489"/>
                      <a:pt x="7478" y="5679"/>
                      <a:pt x="7478" y="5906"/>
                    </a:cubicBezTo>
                    <a:lnTo>
                      <a:pt x="7478" y="7656"/>
                    </a:lnTo>
                    <a:lnTo>
                      <a:pt x="7478" y="7680"/>
                    </a:lnTo>
                    <a:lnTo>
                      <a:pt x="6442" y="7680"/>
                    </a:lnTo>
                    <a:cubicBezTo>
                      <a:pt x="6525" y="7537"/>
                      <a:pt x="6585" y="7394"/>
                      <a:pt x="6585" y="7227"/>
                    </a:cubicBezTo>
                    <a:lnTo>
                      <a:pt x="6585" y="5310"/>
                    </a:lnTo>
                    <a:cubicBezTo>
                      <a:pt x="6585" y="4917"/>
                      <a:pt x="6323" y="4584"/>
                      <a:pt x="5954" y="4477"/>
                    </a:cubicBezTo>
                    <a:lnTo>
                      <a:pt x="5216" y="4263"/>
                    </a:lnTo>
                    <a:cubicBezTo>
                      <a:pt x="5192" y="4263"/>
                      <a:pt x="5192" y="4263"/>
                      <a:pt x="5180" y="4251"/>
                    </a:cubicBezTo>
                    <a:cubicBezTo>
                      <a:pt x="5537" y="4179"/>
                      <a:pt x="5823" y="4084"/>
                      <a:pt x="6002" y="4024"/>
                    </a:cubicBezTo>
                    <a:cubicBezTo>
                      <a:pt x="6109" y="3989"/>
                      <a:pt x="6192" y="3905"/>
                      <a:pt x="6240" y="3810"/>
                    </a:cubicBezTo>
                    <a:cubicBezTo>
                      <a:pt x="6287" y="3703"/>
                      <a:pt x="6299" y="3596"/>
                      <a:pt x="6252" y="3477"/>
                    </a:cubicBezTo>
                    <a:cubicBezTo>
                      <a:pt x="6073" y="2977"/>
                      <a:pt x="5942" y="2143"/>
                      <a:pt x="5906" y="1738"/>
                    </a:cubicBezTo>
                    <a:cubicBezTo>
                      <a:pt x="5835" y="738"/>
                      <a:pt x="5097" y="0"/>
                      <a:pt x="4168" y="0"/>
                    </a:cubicBezTo>
                    <a:close/>
                  </a:path>
                </a:pathLst>
              </a:custGeom>
              <a:grpFill/>
              <a:ln>
                <a:noFill/>
              </a:ln>
            </p:spPr>
            <p:txBody>
              <a:bodyPr spcFirstLastPara="1" wrap="square" lIns="91425" tIns="91425" rIns="91425" bIns="91425" anchor="ctr" anchorCtr="0">
                <a:noAutofit/>
              </a:bodyPr>
              <a:lstStyle/>
              <a:p>
                <a:endParaRPr sz="1800"/>
              </a:p>
            </p:txBody>
          </p:sp>
          <p:sp>
            <p:nvSpPr>
              <p:cNvPr id="130" name="Google Shape;14021;p63"/>
              <p:cNvSpPr/>
              <p:nvPr/>
            </p:nvSpPr>
            <p:spPr>
              <a:xfrm>
                <a:off x="6019323" y="2641653"/>
                <a:ext cx="13272" cy="13272"/>
              </a:xfrm>
              <a:custGeom>
                <a:avLst/>
                <a:gdLst/>
                <a:ahLst/>
                <a:cxnLst/>
                <a:rect l="l" t="t" r="r" b="b"/>
                <a:pathLst>
                  <a:path w="417" h="417" extrusionOk="0">
                    <a:moveTo>
                      <a:pt x="202" y="0"/>
                    </a:moveTo>
                    <a:cubicBezTo>
                      <a:pt x="95" y="0"/>
                      <a:pt x="0" y="84"/>
                      <a:pt x="0" y="203"/>
                    </a:cubicBezTo>
                    <a:cubicBezTo>
                      <a:pt x="0" y="322"/>
                      <a:pt x="95" y="417"/>
                      <a:pt x="202" y="417"/>
                    </a:cubicBezTo>
                    <a:cubicBezTo>
                      <a:pt x="322" y="417"/>
                      <a:pt x="417" y="322"/>
                      <a:pt x="417" y="203"/>
                    </a:cubicBezTo>
                    <a:cubicBezTo>
                      <a:pt x="417" y="84"/>
                      <a:pt x="322" y="0"/>
                      <a:pt x="202" y="0"/>
                    </a:cubicBezTo>
                    <a:close/>
                  </a:path>
                </a:pathLst>
              </a:custGeom>
              <a:grpFill/>
              <a:ln>
                <a:noFill/>
              </a:ln>
            </p:spPr>
            <p:txBody>
              <a:bodyPr spcFirstLastPara="1" wrap="square" lIns="91425" tIns="91425" rIns="91425" bIns="91425" anchor="ctr" anchorCtr="0">
                <a:noAutofit/>
              </a:bodyPr>
              <a:lstStyle/>
              <a:p>
                <a:endParaRPr sz="1800"/>
              </a:p>
            </p:txBody>
          </p:sp>
        </p:grpSp>
      </p:grpSp>
      <p:sp>
        <p:nvSpPr>
          <p:cNvPr id="157" name="Прямоугольник 156"/>
          <p:cNvSpPr/>
          <p:nvPr/>
        </p:nvSpPr>
        <p:spPr>
          <a:xfrm>
            <a:off x="6433518" y="4733809"/>
            <a:ext cx="4498606" cy="1754326"/>
          </a:xfrm>
          <a:prstGeom prst="rect">
            <a:avLst/>
          </a:prstGeom>
        </p:spPr>
        <p:txBody>
          <a:bodyPr wrap="square">
            <a:spAutoFit/>
          </a:bodyPr>
          <a:lstStyle/>
          <a:p>
            <a:pPr algn="r">
              <a:buClr>
                <a:srgbClr val="000000"/>
              </a:buClr>
              <a:buSzPts val="1100"/>
            </a:pP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Сиёсий партиялар ва фуқароларнинг ўзини ўзи бошқариш органлари </a:t>
            </a:r>
            <a:b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b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ўз кузатувчилари тўғрисида округ сайлов комиссияларига сайловга камида ўн кун қолгунга қадар мурожаат қилиши мумкин.</a:t>
            </a:r>
            <a:endParaRPr lang="ru-RU" kern="0" dirty="0">
              <a:latin typeface="Arial" panose="020B0604020202020204" pitchFamily="34" charset="0"/>
              <a:ea typeface="Roboto"/>
              <a:cs typeface="Arial" panose="020B0604020202020204" pitchFamily="34" charset="0"/>
              <a:sym typeface="Roboto"/>
            </a:endParaRPr>
          </a:p>
        </p:txBody>
      </p:sp>
      <p:sp>
        <p:nvSpPr>
          <p:cNvPr id="114" name="Google Shape;563;p24"/>
          <p:cNvSpPr/>
          <p:nvPr/>
        </p:nvSpPr>
        <p:spPr>
          <a:xfrm>
            <a:off x="750832" y="4601858"/>
            <a:ext cx="5140777" cy="1941851"/>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grpSp>
        <p:nvGrpSpPr>
          <p:cNvPr id="7" name="Группа 6"/>
          <p:cNvGrpSpPr/>
          <p:nvPr/>
        </p:nvGrpSpPr>
        <p:grpSpPr>
          <a:xfrm>
            <a:off x="326485" y="4736211"/>
            <a:ext cx="859431" cy="968887"/>
            <a:chOff x="154933" y="4277508"/>
            <a:chExt cx="859431" cy="968887"/>
          </a:xfrm>
        </p:grpSpPr>
        <p:sp>
          <p:nvSpPr>
            <p:cNvPr id="121" name="Google Shape;163;p16"/>
            <p:cNvSpPr/>
            <p:nvPr/>
          </p:nvSpPr>
          <p:spPr>
            <a:xfrm>
              <a:off x="154933" y="4277508"/>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2E75B6"/>
            </a:solidFill>
            <a:ln>
              <a:solidFill>
                <a:srgbClr val="2E75B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64;p16"/>
            <p:cNvSpPr/>
            <p:nvPr/>
          </p:nvSpPr>
          <p:spPr>
            <a:xfrm>
              <a:off x="247706" y="4380897"/>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 name="Google Shape;15367;p65"/>
            <p:cNvGrpSpPr/>
            <p:nvPr/>
          </p:nvGrpSpPr>
          <p:grpSpPr>
            <a:xfrm>
              <a:off x="359868" y="4475206"/>
              <a:ext cx="422921" cy="552955"/>
              <a:chOff x="1367060" y="2422129"/>
              <a:chExt cx="269261" cy="352050"/>
            </a:xfrm>
          </p:grpSpPr>
          <p:sp>
            <p:nvSpPr>
              <p:cNvPr id="161" name="Google Shape;15368;p65"/>
              <p:cNvSpPr/>
              <p:nvPr/>
            </p:nvSpPr>
            <p:spPr>
              <a:xfrm>
                <a:off x="1392059" y="2651857"/>
                <a:ext cx="129160" cy="122322"/>
              </a:xfrm>
              <a:custGeom>
                <a:avLst/>
                <a:gdLst/>
                <a:ahLst/>
                <a:cxnLst/>
                <a:rect l="l" t="t" r="r" b="b"/>
                <a:pathLst>
                  <a:path w="4061" h="3846" extrusionOk="0">
                    <a:moveTo>
                      <a:pt x="167" y="0"/>
                    </a:moveTo>
                    <a:cubicBezTo>
                      <a:pt x="72" y="0"/>
                      <a:pt x="0" y="83"/>
                      <a:pt x="0" y="167"/>
                    </a:cubicBezTo>
                    <a:cubicBezTo>
                      <a:pt x="0" y="262"/>
                      <a:pt x="72" y="333"/>
                      <a:pt x="167" y="333"/>
                    </a:cubicBezTo>
                    <a:lnTo>
                      <a:pt x="357" y="333"/>
                    </a:lnTo>
                    <a:lnTo>
                      <a:pt x="357" y="1691"/>
                    </a:lnTo>
                    <a:cubicBezTo>
                      <a:pt x="357" y="2179"/>
                      <a:pt x="762" y="2584"/>
                      <a:pt x="1250" y="2584"/>
                    </a:cubicBezTo>
                    <a:cubicBezTo>
                      <a:pt x="1286" y="2584"/>
                      <a:pt x="1226" y="2584"/>
                      <a:pt x="2310" y="2405"/>
                    </a:cubicBezTo>
                    <a:lnTo>
                      <a:pt x="2310" y="3453"/>
                    </a:lnTo>
                    <a:cubicBezTo>
                      <a:pt x="2310" y="3667"/>
                      <a:pt x="2489" y="3846"/>
                      <a:pt x="2691" y="3846"/>
                    </a:cubicBezTo>
                    <a:lnTo>
                      <a:pt x="3905" y="3846"/>
                    </a:lnTo>
                    <a:cubicBezTo>
                      <a:pt x="3989" y="3846"/>
                      <a:pt x="4060" y="3774"/>
                      <a:pt x="4060" y="3679"/>
                    </a:cubicBezTo>
                    <a:cubicBezTo>
                      <a:pt x="4060" y="3596"/>
                      <a:pt x="3989" y="3500"/>
                      <a:pt x="3893" y="3500"/>
                    </a:cubicBezTo>
                    <a:lnTo>
                      <a:pt x="2691" y="3500"/>
                    </a:lnTo>
                    <a:cubicBezTo>
                      <a:pt x="2667" y="3500"/>
                      <a:pt x="2631" y="3465"/>
                      <a:pt x="2631" y="3441"/>
                    </a:cubicBezTo>
                    <a:lnTo>
                      <a:pt x="2631" y="2191"/>
                    </a:lnTo>
                    <a:cubicBezTo>
                      <a:pt x="2631" y="2143"/>
                      <a:pt x="2620" y="2107"/>
                      <a:pt x="2572" y="2072"/>
                    </a:cubicBezTo>
                    <a:cubicBezTo>
                      <a:pt x="2555" y="2055"/>
                      <a:pt x="2520" y="2038"/>
                      <a:pt x="2485" y="2038"/>
                    </a:cubicBezTo>
                    <a:cubicBezTo>
                      <a:pt x="2470" y="2038"/>
                      <a:pt x="2455" y="2041"/>
                      <a:pt x="2441" y="2048"/>
                    </a:cubicBezTo>
                    <a:lnTo>
                      <a:pt x="1238" y="2250"/>
                    </a:lnTo>
                    <a:cubicBezTo>
                      <a:pt x="917" y="2250"/>
                      <a:pt x="691" y="2000"/>
                      <a:pt x="691" y="1691"/>
                    </a:cubicBezTo>
                    <a:lnTo>
                      <a:pt x="691" y="167"/>
                    </a:lnTo>
                    <a:cubicBezTo>
                      <a:pt x="691" y="83"/>
                      <a:pt x="607" y="0"/>
                      <a:pt x="524"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2" name="Google Shape;15369;p65"/>
              <p:cNvSpPr/>
              <p:nvPr/>
            </p:nvSpPr>
            <p:spPr>
              <a:xfrm>
                <a:off x="1367060" y="2441912"/>
                <a:ext cx="82184" cy="212139"/>
              </a:xfrm>
              <a:custGeom>
                <a:avLst/>
                <a:gdLst/>
                <a:ahLst/>
                <a:cxnLst/>
                <a:rect l="l" t="t" r="r" b="b"/>
                <a:pathLst>
                  <a:path w="2584" h="6670" extrusionOk="0">
                    <a:moveTo>
                      <a:pt x="2415" y="1"/>
                    </a:moveTo>
                    <a:cubicBezTo>
                      <a:pt x="2382" y="1"/>
                      <a:pt x="2350" y="10"/>
                      <a:pt x="2322" y="29"/>
                    </a:cubicBezTo>
                    <a:cubicBezTo>
                      <a:pt x="1274" y="731"/>
                      <a:pt x="655" y="1898"/>
                      <a:pt x="655" y="3148"/>
                    </a:cubicBezTo>
                    <a:cubicBezTo>
                      <a:pt x="655" y="3351"/>
                      <a:pt x="667" y="3541"/>
                      <a:pt x="703" y="3732"/>
                    </a:cubicBezTo>
                    <a:cubicBezTo>
                      <a:pt x="48" y="5708"/>
                      <a:pt x="0" y="5696"/>
                      <a:pt x="0" y="5970"/>
                    </a:cubicBezTo>
                    <a:cubicBezTo>
                      <a:pt x="0" y="6208"/>
                      <a:pt x="84" y="6446"/>
                      <a:pt x="262" y="6625"/>
                    </a:cubicBezTo>
                    <a:cubicBezTo>
                      <a:pt x="295" y="6651"/>
                      <a:pt x="342" y="6670"/>
                      <a:pt x="389" y="6670"/>
                    </a:cubicBezTo>
                    <a:cubicBezTo>
                      <a:pt x="429" y="6670"/>
                      <a:pt x="468" y="6657"/>
                      <a:pt x="500" y="6625"/>
                    </a:cubicBezTo>
                    <a:cubicBezTo>
                      <a:pt x="560" y="6565"/>
                      <a:pt x="584" y="6458"/>
                      <a:pt x="500" y="6375"/>
                    </a:cubicBezTo>
                    <a:cubicBezTo>
                      <a:pt x="358" y="6220"/>
                      <a:pt x="298" y="5982"/>
                      <a:pt x="369" y="5756"/>
                    </a:cubicBezTo>
                    <a:lnTo>
                      <a:pt x="1036" y="3791"/>
                    </a:lnTo>
                    <a:cubicBezTo>
                      <a:pt x="1060" y="3767"/>
                      <a:pt x="1060" y="3732"/>
                      <a:pt x="1036" y="3720"/>
                    </a:cubicBezTo>
                    <a:cubicBezTo>
                      <a:pt x="1012" y="3517"/>
                      <a:pt x="1000" y="3327"/>
                      <a:pt x="1000" y="3148"/>
                    </a:cubicBezTo>
                    <a:cubicBezTo>
                      <a:pt x="1000" y="2005"/>
                      <a:pt x="1560" y="934"/>
                      <a:pt x="2513" y="291"/>
                    </a:cubicBezTo>
                    <a:cubicBezTo>
                      <a:pt x="2572" y="255"/>
                      <a:pt x="2584" y="148"/>
                      <a:pt x="2548" y="76"/>
                    </a:cubicBezTo>
                    <a:cubicBezTo>
                      <a:pt x="2519" y="25"/>
                      <a:pt x="2467" y="1"/>
                      <a:pt x="2415"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3" name="Google Shape;15370;p65"/>
              <p:cNvSpPr/>
              <p:nvPr/>
            </p:nvSpPr>
            <p:spPr>
              <a:xfrm>
                <a:off x="1456051" y="2422129"/>
                <a:ext cx="180271" cy="162937"/>
              </a:xfrm>
              <a:custGeom>
                <a:avLst/>
                <a:gdLst/>
                <a:ahLst/>
                <a:cxnLst/>
                <a:rect l="l" t="t" r="r" b="b"/>
                <a:pathLst>
                  <a:path w="5668" h="5123" extrusionOk="0">
                    <a:moveTo>
                      <a:pt x="1621" y="1"/>
                    </a:moveTo>
                    <a:cubicBezTo>
                      <a:pt x="1104" y="1"/>
                      <a:pt x="591" y="107"/>
                      <a:pt x="119" y="317"/>
                    </a:cubicBezTo>
                    <a:cubicBezTo>
                      <a:pt x="24" y="353"/>
                      <a:pt x="0" y="448"/>
                      <a:pt x="24" y="544"/>
                    </a:cubicBezTo>
                    <a:cubicBezTo>
                      <a:pt x="51" y="616"/>
                      <a:pt x="113" y="648"/>
                      <a:pt x="184" y="648"/>
                    </a:cubicBezTo>
                    <a:cubicBezTo>
                      <a:pt x="205" y="648"/>
                      <a:pt x="228" y="645"/>
                      <a:pt x="250" y="639"/>
                    </a:cubicBezTo>
                    <a:cubicBezTo>
                      <a:pt x="965" y="317"/>
                      <a:pt x="1536" y="365"/>
                      <a:pt x="1643" y="353"/>
                    </a:cubicBezTo>
                    <a:cubicBezTo>
                      <a:pt x="3941" y="365"/>
                      <a:pt x="5644" y="2556"/>
                      <a:pt x="4894" y="4901"/>
                    </a:cubicBezTo>
                    <a:cubicBezTo>
                      <a:pt x="4870" y="4997"/>
                      <a:pt x="4906" y="5080"/>
                      <a:pt x="5001" y="5116"/>
                    </a:cubicBezTo>
                    <a:cubicBezTo>
                      <a:pt x="5018" y="5120"/>
                      <a:pt x="5035" y="5123"/>
                      <a:pt x="5052" y="5123"/>
                    </a:cubicBezTo>
                    <a:cubicBezTo>
                      <a:pt x="5119" y="5123"/>
                      <a:pt x="5184" y="5085"/>
                      <a:pt x="5203" y="5009"/>
                    </a:cubicBezTo>
                    <a:cubicBezTo>
                      <a:pt x="5668" y="3508"/>
                      <a:pt x="5239" y="2044"/>
                      <a:pt x="4263" y="1079"/>
                    </a:cubicBezTo>
                    <a:cubicBezTo>
                      <a:pt x="3524" y="356"/>
                      <a:pt x="2566" y="1"/>
                      <a:pt x="1621"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4" name="Google Shape;15371;p65"/>
              <p:cNvSpPr/>
              <p:nvPr/>
            </p:nvSpPr>
            <p:spPr>
              <a:xfrm>
                <a:off x="1532160" y="2593590"/>
                <a:ext cx="81834" cy="180207"/>
              </a:xfrm>
              <a:custGeom>
                <a:avLst/>
                <a:gdLst/>
                <a:ahLst/>
                <a:cxnLst/>
                <a:rect l="l" t="t" r="r" b="b"/>
                <a:pathLst>
                  <a:path w="2573" h="5666" extrusionOk="0">
                    <a:moveTo>
                      <a:pt x="2399" y="1"/>
                    </a:moveTo>
                    <a:cubicBezTo>
                      <a:pt x="2340" y="1"/>
                      <a:pt x="2284" y="36"/>
                      <a:pt x="2251" y="94"/>
                    </a:cubicBezTo>
                    <a:cubicBezTo>
                      <a:pt x="2096" y="380"/>
                      <a:pt x="1715" y="856"/>
                      <a:pt x="1715" y="1737"/>
                    </a:cubicBezTo>
                    <a:lnTo>
                      <a:pt x="1715" y="5273"/>
                    </a:lnTo>
                    <a:cubicBezTo>
                      <a:pt x="1715" y="5309"/>
                      <a:pt x="1679" y="5332"/>
                      <a:pt x="1655" y="5332"/>
                    </a:cubicBezTo>
                    <a:lnTo>
                      <a:pt x="167" y="5332"/>
                    </a:lnTo>
                    <a:cubicBezTo>
                      <a:pt x="72" y="5332"/>
                      <a:pt x="0" y="5404"/>
                      <a:pt x="0" y="5499"/>
                    </a:cubicBezTo>
                    <a:cubicBezTo>
                      <a:pt x="0" y="5583"/>
                      <a:pt x="72" y="5666"/>
                      <a:pt x="167" y="5666"/>
                    </a:cubicBezTo>
                    <a:lnTo>
                      <a:pt x="1655" y="5666"/>
                    </a:lnTo>
                    <a:cubicBezTo>
                      <a:pt x="1858" y="5666"/>
                      <a:pt x="2036" y="5487"/>
                      <a:pt x="2036" y="5273"/>
                    </a:cubicBezTo>
                    <a:lnTo>
                      <a:pt x="2036" y="1737"/>
                    </a:lnTo>
                    <a:cubicBezTo>
                      <a:pt x="2036" y="963"/>
                      <a:pt x="2382" y="558"/>
                      <a:pt x="2548" y="249"/>
                    </a:cubicBezTo>
                    <a:cubicBezTo>
                      <a:pt x="2572" y="153"/>
                      <a:pt x="2548" y="70"/>
                      <a:pt x="2477" y="22"/>
                    </a:cubicBezTo>
                    <a:cubicBezTo>
                      <a:pt x="2451" y="8"/>
                      <a:pt x="2425" y="1"/>
                      <a:pt x="2399"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5" name="Google Shape;15372;p65"/>
              <p:cNvSpPr/>
              <p:nvPr/>
            </p:nvSpPr>
            <p:spPr>
              <a:xfrm>
                <a:off x="1425359" y="2572313"/>
                <a:ext cx="24267" cy="17843"/>
              </a:xfrm>
              <a:custGeom>
                <a:avLst/>
                <a:gdLst/>
                <a:ahLst/>
                <a:cxnLst/>
                <a:rect l="l" t="t" r="r" b="b"/>
                <a:pathLst>
                  <a:path w="763" h="561" extrusionOk="0">
                    <a:moveTo>
                      <a:pt x="583" y="0"/>
                    </a:moveTo>
                    <a:cubicBezTo>
                      <a:pt x="554" y="0"/>
                      <a:pt x="525" y="8"/>
                      <a:pt x="501" y="25"/>
                    </a:cubicBezTo>
                    <a:lnTo>
                      <a:pt x="96" y="239"/>
                    </a:lnTo>
                    <a:cubicBezTo>
                      <a:pt x="25" y="287"/>
                      <a:pt x="1" y="394"/>
                      <a:pt x="37" y="465"/>
                    </a:cubicBezTo>
                    <a:cubicBezTo>
                      <a:pt x="72" y="525"/>
                      <a:pt x="132" y="560"/>
                      <a:pt x="191" y="560"/>
                    </a:cubicBezTo>
                    <a:cubicBezTo>
                      <a:pt x="215" y="560"/>
                      <a:pt x="251" y="560"/>
                      <a:pt x="275" y="537"/>
                    </a:cubicBezTo>
                    <a:lnTo>
                      <a:pt x="680" y="322"/>
                    </a:lnTo>
                    <a:cubicBezTo>
                      <a:pt x="739" y="263"/>
                      <a:pt x="763" y="156"/>
                      <a:pt x="727" y="84"/>
                    </a:cubicBezTo>
                    <a:cubicBezTo>
                      <a:pt x="696" y="29"/>
                      <a:pt x="639" y="0"/>
                      <a:pt x="583"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6" name="Google Shape;15373;p65"/>
              <p:cNvSpPr/>
              <p:nvPr/>
            </p:nvSpPr>
            <p:spPr>
              <a:xfrm>
                <a:off x="1562820" y="2573680"/>
                <a:ext cx="26176" cy="17620"/>
              </a:xfrm>
              <a:custGeom>
                <a:avLst/>
                <a:gdLst/>
                <a:ahLst/>
                <a:cxnLst/>
                <a:rect l="l" t="t" r="r" b="b"/>
                <a:pathLst>
                  <a:path w="823" h="554" extrusionOk="0">
                    <a:moveTo>
                      <a:pt x="201" y="1"/>
                    </a:moveTo>
                    <a:cubicBezTo>
                      <a:pt x="143" y="1"/>
                      <a:pt x="81" y="28"/>
                      <a:pt x="48" y="77"/>
                    </a:cubicBezTo>
                    <a:cubicBezTo>
                      <a:pt x="1" y="160"/>
                      <a:pt x="37" y="255"/>
                      <a:pt x="108" y="303"/>
                    </a:cubicBezTo>
                    <a:cubicBezTo>
                      <a:pt x="513" y="529"/>
                      <a:pt x="513" y="553"/>
                      <a:pt x="584" y="553"/>
                    </a:cubicBezTo>
                    <a:cubicBezTo>
                      <a:pt x="763" y="541"/>
                      <a:pt x="822" y="315"/>
                      <a:pt x="680" y="244"/>
                    </a:cubicBezTo>
                    <a:lnTo>
                      <a:pt x="275" y="17"/>
                    </a:lnTo>
                    <a:cubicBezTo>
                      <a:pt x="253" y="6"/>
                      <a:pt x="227" y="1"/>
                      <a:pt x="201"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7" name="Google Shape;15374;p65"/>
              <p:cNvSpPr/>
              <p:nvPr/>
            </p:nvSpPr>
            <p:spPr>
              <a:xfrm>
                <a:off x="1448100" y="2481414"/>
                <a:ext cx="125375" cy="191275"/>
              </a:xfrm>
              <a:custGeom>
                <a:avLst/>
                <a:gdLst/>
                <a:ahLst/>
                <a:cxnLst/>
                <a:rect l="l" t="t" r="r" b="b"/>
                <a:pathLst>
                  <a:path w="3942" h="6014" extrusionOk="0">
                    <a:moveTo>
                      <a:pt x="1280" y="1498"/>
                    </a:moveTo>
                    <a:cubicBezTo>
                      <a:pt x="1355" y="1498"/>
                      <a:pt x="1429" y="1543"/>
                      <a:pt x="1429" y="1632"/>
                    </a:cubicBezTo>
                    <a:lnTo>
                      <a:pt x="1429" y="1763"/>
                    </a:lnTo>
                    <a:lnTo>
                      <a:pt x="1262" y="1763"/>
                    </a:lnTo>
                    <a:cubicBezTo>
                      <a:pt x="1191" y="1763"/>
                      <a:pt x="1131" y="1704"/>
                      <a:pt x="1131" y="1632"/>
                    </a:cubicBezTo>
                    <a:cubicBezTo>
                      <a:pt x="1131" y="1543"/>
                      <a:pt x="1206" y="1498"/>
                      <a:pt x="1280" y="1498"/>
                    </a:cubicBezTo>
                    <a:close/>
                    <a:moveTo>
                      <a:pt x="2483" y="1498"/>
                    </a:moveTo>
                    <a:cubicBezTo>
                      <a:pt x="2557" y="1498"/>
                      <a:pt x="2632" y="1543"/>
                      <a:pt x="2632" y="1632"/>
                    </a:cubicBezTo>
                    <a:cubicBezTo>
                      <a:pt x="2632" y="1704"/>
                      <a:pt x="2572" y="1763"/>
                      <a:pt x="2501" y="1763"/>
                    </a:cubicBezTo>
                    <a:lnTo>
                      <a:pt x="2334" y="1763"/>
                    </a:lnTo>
                    <a:lnTo>
                      <a:pt x="2334" y="1632"/>
                    </a:lnTo>
                    <a:cubicBezTo>
                      <a:pt x="2334" y="1543"/>
                      <a:pt x="2408" y="1498"/>
                      <a:pt x="2483" y="1498"/>
                    </a:cubicBezTo>
                    <a:close/>
                    <a:moveTo>
                      <a:pt x="1989" y="2085"/>
                    </a:moveTo>
                    <a:lnTo>
                      <a:pt x="1989" y="3776"/>
                    </a:lnTo>
                    <a:lnTo>
                      <a:pt x="1739" y="3776"/>
                    </a:lnTo>
                    <a:lnTo>
                      <a:pt x="1739" y="2085"/>
                    </a:lnTo>
                    <a:close/>
                    <a:moveTo>
                      <a:pt x="2524" y="4097"/>
                    </a:moveTo>
                    <a:lnTo>
                      <a:pt x="2524" y="4430"/>
                    </a:lnTo>
                    <a:lnTo>
                      <a:pt x="1215" y="4430"/>
                    </a:lnTo>
                    <a:lnTo>
                      <a:pt x="1215" y="4097"/>
                    </a:lnTo>
                    <a:close/>
                    <a:moveTo>
                      <a:pt x="2512" y="4752"/>
                    </a:moveTo>
                    <a:lnTo>
                      <a:pt x="2512" y="4942"/>
                    </a:lnTo>
                    <a:lnTo>
                      <a:pt x="2524" y="4942"/>
                    </a:lnTo>
                    <a:cubicBezTo>
                      <a:pt x="2524" y="5026"/>
                      <a:pt x="2465" y="5085"/>
                      <a:pt x="2393" y="5085"/>
                    </a:cubicBezTo>
                    <a:lnTo>
                      <a:pt x="1334" y="5085"/>
                    </a:lnTo>
                    <a:cubicBezTo>
                      <a:pt x="1262" y="5085"/>
                      <a:pt x="1203" y="5026"/>
                      <a:pt x="1203" y="4942"/>
                    </a:cubicBezTo>
                    <a:lnTo>
                      <a:pt x="1203" y="4752"/>
                    </a:lnTo>
                    <a:close/>
                    <a:moveTo>
                      <a:pt x="2227" y="5395"/>
                    </a:moveTo>
                    <a:cubicBezTo>
                      <a:pt x="2203" y="5561"/>
                      <a:pt x="2048" y="5681"/>
                      <a:pt x="1870" y="5681"/>
                    </a:cubicBezTo>
                    <a:cubicBezTo>
                      <a:pt x="1691" y="5681"/>
                      <a:pt x="1548" y="5561"/>
                      <a:pt x="1500" y="5395"/>
                    </a:cubicBezTo>
                    <a:close/>
                    <a:moveTo>
                      <a:pt x="1874" y="1"/>
                    </a:moveTo>
                    <a:cubicBezTo>
                      <a:pt x="834" y="1"/>
                      <a:pt x="0" y="837"/>
                      <a:pt x="0" y="1882"/>
                    </a:cubicBezTo>
                    <a:cubicBezTo>
                      <a:pt x="0" y="2406"/>
                      <a:pt x="215" y="2906"/>
                      <a:pt x="607" y="3264"/>
                    </a:cubicBezTo>
                    <a:cubicBezTo>
                      <a:pt x="786" y="3418"/>
                      <a:pt x="869" y="3656"/>
                      <a:pt x="869" y="3895"/>
                    </a:cubicBezTo>
                    <a:lnTo>
                      <a:pt x="869" y="4942"/>
                    </a:lnTo>
                    <a:cubicBezTo>
                      <a:pt x="869" y="5145"/>
                      <a:pt x="988" y="5300"/>
                      <a:pt x="1155" y="5359"/>
                    </a:cubicBezTo>
                    <a:cubicBezTo>
                      <a:pt x="1191" y="5716"/>
                      <a:pt x="1489" y="6014"/>
                      <a:pt x="1858" y="6014"/>
                    </a:cubicBezTo>
                    <a:cubicBezTo>
                      <a:pt x="2227" y="6014"/>
                      <a:pt x="2524" y="5740"/>
                      <a:pt x="2560" y="5359"/>
                    </a:cubicBezTo>
                    <a:cubicBezTo>
                      <a:pt x="2715" y="5288"/>
                      <a:pt x="2834" y="5121"/>
                      <a:pt x="2834" y="4942"/>
                    </a:cubicBezTo>
                    <a:lnTo>
                      <a:pt x="2834" y="3871"/>
                    </a:lnTo>
                    <a:cubicBezTo>
                      <a:pt x="2834" y="3811"/>
                      <a:pt x="2834" y="3752"/>
                      <a:pt x="2858" y="3692"/>
                    </a:cubicBezTo>
                    <a:cubicBezTo>
                      <a:pt x="2870" y="3609"/>
                      <a:pt x="2822" y="3514"/>
                      <a:pt x="2727" y="3502"/>
                    </a:cubicBezTo>
                    <a:cubicBezTo>
                      <a:pt x="2718" y="3500"/>
                      <a:pt x="2710" y="3500"/>
                      <a:pt x="2701" y="3500"/>
                    </a:cubicBezTo>
                    <a:cubicBezTo>
                      <a:pt x="2627" y="3500"/>
                      <a:pt x="2558" y="3546"/>
                      <a:pt x="2536" y="3621"/>
                    </a:cubicBezTo>
                    <a:cubicBezTo>
                      <a:pt x="2524" y="3668"/>
                      <a:pt x="2524" y="3728"/>
                      <a:pt x="2512" y="3776"/>
                    </a:cubicBezTo>
                    <a:lnTo>
                      <a:pt x="2298" y="3776"/>
                    </a:lnTo>
                    <a:lnTo>
                      <a:pt x="2298" y="2085"/>
                    </a:lnTo>
                    <a:lnTo>
                      <a:pt x="2465" y="2085"/>
                    </a:lnTo>
                    <a:cubicBezTo>
                      <a:pt x="2715" y="2085"/>
                      <a:pt x="2929" y="1882"/>
                      <a:pt x="2929" y="1632"/>
                    </a:cubicBezTo>
                    <a:cubicBezTo>
                      <a:pt x="2929" y="1370"/>
                      <a:pt x="2715" y="1168"/>
                      <a:pt x="2465" y="1168"/>
                    </a:cubicBezTo>
                    <a:lnTo>
                      <a:pt x="2441" y="1168"/>
                    </a:lnTo>
                    <a:cubicBezTo>
                      <a:pt x="2179" y="1168"/>
                      <a:pt x="1977" y="1370"/>
                      <a:pt x="1977" y="1632"/>
                    </a:cubicBezTo>
                    <a:lnTo>
                      <a:pt x="1977" y="1763"/>
                    </a:lnTo>
                    <a:lnTo>
                      <a:pt x="1727" y="1763"/>
                    </a:lnTo>
                    <a:lnTo>
                      <a:pt x="1727" y="1632"/>
                    </a:lnTo>
                    <a:cubicBezTo>
                      <a:pt x="1727" y="1370"/>
                      <a:pt x="1512" y="1168"/>
                      <a:pt x="1262" y="1168"/>
                    </a:cubicBezTo>
                    <a:lnTo>
                      <a:pt x="1227" y="1168"/>
                    </a:lnTo>
                    <a:cubicBezTo>
                      <a:pt x="977" y="1168"/>
                      <a:pt x="774" y="1370"/>
                      <a:pt x="774" y="1632"/>
                    </a:cubicBezTo>
                    <a:cubicBezTo>
                      <a:pt x="774" y="1882"/>
                      <a:pt x="977" y="2085"/>
                      <a:pt x="1227" y="2085"/>
                    </a:cubicBezTo>
                    <a:lnTo>
                      <a:pt x="1393" y="2085"/>
                    </a:lnTo>
                    <a:lnTo>
                      <a:pt x="1393" y="3776"/>
                    </a:lnTo>
                    <a:lnTo>
                      <a:pt x="1191" y="3776"/>
                    </a:lnTo>
                    <a:cubicBezTo>
                      <a:pt x="1155" y="3478"/>
                      <a:pt x="1024" y="3204"/>
                      <a:pt x="810" y="3014"/>
                    </a:cubicBezTo>
                    <a:cubicBezTo>
                      <a:pt x="488" y="2716"/>
                      <a:pt x="310" y="2299"/>
                      <a:pt x="310" y="1871"/>
                    </a:cubicBezTo>
                    <a:cubicBezTo>
                      <a:pt x="310" y="1013"/>
                      <a:pt x="988" y="323"/>
                      <a:pt x="1858" y="323"/>
                    </a:cubicBezTo>
                    <a:lnTo>
                      <a:pt x="1905" y="323"/>
                    </a:lnTo>
                    <a:cubicBezTo>
                      <a:pt x="2715" y="335"/>
                      <a:pt x="3394" y="1013"/>
                      <a:pt x="3405" y="1835"/>
                    </a:cubicBezTo>
                    <a:lnTo>
                      <a:pt x="3405" y="1847"/>
                    </a:lnTo>
                    <a:cubicBezTo>
                      <a:pt x="3405" y="2287"/>
                      <a:pt x="3239" y="2668"/>
                      <a:pt x="2929" y="2966"/>
                    </a:cubicBezTo>
                    <a:cubicBezTo>
                      <a:pt x="2870" y="3025"/>
                      <a:pt x="2858" y="3133"/>
                      <a:pt x="2929" y="3204"/>
                    </a:cubicBezTo>
                    <a:cubicBezTo>
                      <a:pt x="2965" y="3240"/>
                      <a:pt x="3007" y="3258"/>
                      <a:pt x="3048" y="3258"/>
                    </a:cubicBezTo>
                    <a:cubicBezTo>
                      <a:pt x="3090" y="3258"/>
                      <a:pt x="3132" y="3240"/>
                      <a:pt x="3167" y="3204"/>
                    </a:cubicBezTo>
                    <a:cubicBezTo>
                      <a:pt x="3906" y="2502"/>
                      <a:pt x="3941" y="1299"/>
                      <a:pt x="3191" y="561"/>
                    </a:cubicBezTo>
                    <a:cubicBezTo>
                      <a:pt x="2858" y="216"/>
                      <a:pt x="2393" y="1"/>
                      <a:pt x="1917" y="1"/>
                    </a:cubicBezTo>
                    <a:cubicBezTo>
                      <a:pt x="1903" y="1"/>
                      <a:pt x="1888" y="1"/>
                      <a:pt x="1874"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8" name="Google Shape;15375;p65"/>
              <p:cNvSpPr/>
              <p:nvPr/>
            </p:nvSpPr>
            <p:spPr>
              <a:xfrm>
                <a:off x="1502232" y="2449259"/>
                <a:ext cx="10655" cy="25380"/>
              </a:xfrm>
              <a:custGeom>
                <a:avLst/>
                <a:gdLst/>
                <a:ahLst/>
                <a:cxnLst/>
                <a:rect l="l" t="t" r="r" b="b"/>
                <a:pathLst>
                  <a:path w="335" h="798" extrusionOk="0">
                    <a:moveTo>
                      <a:pt x="168" y="0"/>
                    </a:moveTo>
                    <a:cubicBezTo>
                      <a:pt x="84" y="0"/>
                      <a:pt x="1" y="84"/>
                      <a:pt x="1" y="167"/>
                    </a:cubicBezTo>
                    <a:lnTo>
                      <a:pt x="1" y="631"/>
                    </a:lnTo>
                    <a:cubicBezTo>
                      <a:pt x="1" y="715"/>
                      <a:pt x="84" y="798"/>
                      <a:pt x="168" y="798"/>
                    </a:cubicBezTo>
                    <a:cubicBezTo>
                      <a:pt x="263" y="798"/>
                      <a:pt x="334" y="715"/>
                      <a:pt x="334" y="631"/>
                    </a:cubicBezTo>
                    <a:lnTo>
                      <a:pt x="334" y="167"/>
                    </a:lnTo>
                    <a:cubicBezTo>
                      <a:pt x="334" y="84"/>
                      <a:pt x="263" y="0"/>
                      <a:pt x="168"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69" name="Google Shape;15376;p65"/>
              <p:cNvSpPr/>
              <p:nvPr/>
            </p:nvSpPr>
            <p:spPr>
              <a:xfrm>
                <a:off x="1458309" y="2460582"/>
                <a:ext cx="18988" cy="23090"/>
              </a:xfrm>
              <a:custGeom>
                <a:avLst/>
                <a:gdLst/>
                <a:ahLst/>
                <a:cxnLst/>
                <a:rect l="l" t="t" r="r" b="b"/>
                <a:pathLst>
                  <a:path w="597" h="726" extrusionOk="0">
                    <a:moveTo>
                      <a:pt x="190" y="1"/>
                    </a:moveTo>
                    <a:cubicBezTo>
                      <a:pt x="161" y="1"/>
                      <a:pt x="132" y="9"/>
                      <a:pt x="108" y="25"/>
                    </a:cubicBezTo>
                    <a:cubicBezTo>
                      <a:pt x="25" y="61"/>
                      <a:pt x="1" y="168"/>
                      <a:pt x="48" y="240"/>
                    </a:cubicBezTo>
                    <a:lnTo>
                      <a:pt x="275" y="644"/>
                    </a:lnTo>
                    <a:cubicBezTo>
                      <a:pt x="299" y="693"/>
                      <a:pt x="357" y="726"/>
                      <a:pt x="414" y="726"/>
                    </a:cubicBezTo>
                    <a:cubicBezTo>
                      <a:pt x="441" y="726"/>
                      <a:pt x="466" y="719"/>
                      <a:pt x="489" y="704"/>
                    </a:cubicBezTo>
                    <a:cubicBezTo>
                      <a:pt x="572" y="656"/>
                      <a:pt x="596" y="573"/>
                      <a:pt x="548" y="478"/>
                    </a:cubicBezTo>
                    <a:lnTo>
                      <a:pt x="322" y="85"/>
                    </a:lnTo>
                    <a:cubicBezTo>
                      <a:pt x="299" y="30"/>
                      <a:pt x="244" y="1"/>
                      <a:pt x="190"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70" name="Google Shape;15377;p65"/>
              <p:cNvSpPr/>
              <p:nvPr/>
            </p:nvSpPr>
            <p:spPr>
              <a:xfrm>
                <a:off x="1425741" y="2492768"/>
                <a:ext cx="25031" cy="17874"/>
              </a:xfrm>
              <a:custGeom>
                <a:avLst/>
                <a:gdLst/>
                <a:ahLst/>
                <a:cxnLst/>
                <a:rect l="l" t="t" r="r" b="b"/>
                <a:pathLst>
                  <a:path w="787" h="562" extrusionOk="0">
                    <a:moveTo>
                      <a:pt x="181" y="1"/>
                    </a:moveTo>
                    <a:cubicBezTo>
                      <a:pt x="126" y="1"/>
                      <a:pt x="72" y="30"/>
                      <a:pt x="48" y="85"/>
                    </a:cubicBezTo>
                    <a:cubicBezTo>
                      <a:pt x="1" y="156"/>
                      <a:pt x="25" y="263"/>
                      <a:pt x="108" y="299"/>
                    </a:cubicBezTo>
                    <a:cubicBezTo>
                      <a:pt x="501" y="525"/>
                      <a:pt x="501" y="561"/>
                      <a:pt x="584" y="561"/>
                    </a:cubicBezTo>
                    <a:cubicBezTo>
                      <a:pt x="632" y="561"/>
                      <a:pt x="703" y="525"/>
                      <a:pt x="727" y="466"/>
                    </a:cubicBezTo>
                    <a:cubicBezTo>
                      <a:pt x="787" y="394"/>
                      <a:pt x="751" y="287"/>
                      <a:pt x="668" y="240"/>
                    </a:cubicBezTo>
                    <a:lnTo>
                      <a:pt x="263" y="25"/>
                    </a:lnTo>
                    <a:cubicBezTo>
                      <a:pt x="238" y="9"/>
                      <a:pt x="209" y="1"/>
                      <a:pt x="181"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71" name="Google Shape;15378;p65"/>
              <p:cNvSpPr/>
              <p:nvPr/>
            </p:nvSpPr>
            <p:spPr>
              <a:xfrm>
                <a:off x="1414768" y="2535959"/>
                <a:ext cx="25031" cy="10655"/>
              </a:xfrm>
              <a:custGeom>
                <a:avLst/>
                <a:gdLst/>
                <a:ahLst/>
                <a:cxnLst/>
                <a:rect l="l" t="t" r="r" b="b"/>
                <a:pathLst>
                  <a:path w="787" h="335" extrusionOk="0">
                    <a:moveTo>
                      <a:pt x="167" y="1"/>
                    </a:moveTo>
                    <a:cubicBezTo>
                      <a:pt x="72" y="1"/>
                      <a:pt x="1" y="72"/>
                      <a:pt x="1" y="167"/>
                    </a:cubicBezTo>
                    <a:cubicBezTo>
                      <a:pt x="1" y="251"/>
                      <a:pt x="72" y="334"/>
                      <a:pt x="167" y="334"/>
                    </a:cubicBezTo>
                    <a:lnTo>
                      <a:pt x="632" y="334"/>
                    </a:lnTo>
                    <a:cubicBezTo>
                      <a:pt x="715" y="334"/>
                      <a:pt x="786" y="251"/>
                      <a:pt x="786" y="167"/>
                    </a:cubicBezTo>
                    <a:cubicBezTo>
                      <a:pt x="786" y="72"/>
                      <a:pt x="715" y="1"/>
                      <a:pt x="632"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72" name="Google Shape;15379;p65"/>
              <p:cNvSpPr/>
              <p:nvPr/>
            </p:nvSpPr>
            <p:spPr>
              <a:xfrm>
                <a:off x="1573825" y="2537104"/>
                <a:ext cx="24999" cy="10241"/>
              </a:xfrm>
              <a:custGeom>
                <a:avLst/>
                <a:gdLst/>
                <a:ahLst/>
                <a:cxnLst/>
                <a:rect l="l" t="t" r="r" b="b"/>
                <a:pathLst>
                  <a:path w="786" h="322" extrusionOk="0">
                    <a:moveTo>
                      <a:pt x="167" y="0"/>
                    </a:moveTo>
                    <a:cubicBezTo>
                      <a:pt x="72" y="0"/>
                      <a:pt x="0" y="72"/>
                      <a:pt x="0" y="155"/>
                    </a:cubicBezTo>
                    <a:cubicBezTo>
                      <a:pt x="0" y="251"/>
                      <a:pt x="72" y="322"/>
                      <a:pt x="167" y="322"/>
                    </a:cubicBezTo>
                    <a:lnTo>
                      <a:pt x="631" y="322"/>
                    </a:lnTo>
                    <a:cubicBezTo>
                      <a:pt x="715" y="322"/>
                      <a:pt x="786" y="251"/>
                      <a:pt x="786" y="155"/>
                    </a:cubicBezTo>
                    <a:cubicBezTo>
                      <a:pt x="786" y="72"/>
                      <a:pt x="715" y="0"/>
                      <a:pt x="631"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73" name="Google Shape;15380;p65"/>
              <p:cNvSpPr/>
              <p:nvPr/>
            </p:nvSpPr>
            <p:spPr>
              <a:xfrm>
                <a:off x="1563965" y="2493627"/>
                <a:ext cx="24649" cy="17525"/>
              </a:xfrm>
              <a:custGeom>
                <a:avLst/>
                <a:gdLst/>
                <a:ahLst/>
                <a:cxnLst/>
                <a:rect l="l" t="t" r="r" b="b"/>
                <a:pathLst>
                  <a:path w="775" h="551" extrusionOk="0">
                    <a:moveTo>
                      <a:pt x="576" y="0"/>
                    </a:moveTo>
                    <a:cubicBezTo>
                      <a:pt x="549" y="0"/>
                      <a:pt x="523" y="7"/>
                      <a:pt x="501" y="22"/>
                    </a:cubicBezTo>
                    <a:lnTo>
                      <a:pt x="108" y="248"/>
                    </a:lnTo>
                    <a:cubicBezTo>
                      <a:pt x="24" y="296"/>
                      <a:pt x="1" y="391"/>
                      <a:pt x="48" y="475"/>
                    </a:cubicBezTo>
                    <a:cubicBezTo>
                      <a:pt x="73" y="524"/>
                      <a:pt x="132" y="550"/>
                      <a:pt x="189" y="550"/>
                    </a:cubicBezTo>
                    <a:cubicBezTo>
                      <a:pt x="215" y="550"/>
                      <a:pt x="240" y="545"/>
                      <a:pt x="263" y="534"/>
                    </a:cubicBezTo>
                    <a:lnTo>
                      <a:pt x="667" y="308"/>
                    </a:lnTo>
                    <a:cubicBezTo>
                      <a:pt x="739" y="260"/>
                      <a:pt x="774" y="153"/>
                      <a:pt x="727" y="82"/>
                    </a:cubicBezTo>
                    <a:cubicBezTo>
                      <a:pt x="694" y="33"/>
                      <a:pt x="633" y="0"/>
                      <a:pt x="576"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74" name="Google Shape;15381;p65"/>
              <p:cNvSpPr/>
              <p:nvPr/>
            </p:nvSpPr>
            <p:spPr>
              <a:xfrm>
                <a:off x="1537853" y="2461440"/>
                <a:ext cx="18956" cy="23090"/>
              </a:xfrm>
              <a:custGeom>
                <a:avLst/>
                <a:gdLst/>
                <a:ahLst/>
                <a:cxnLst/>
                <a:rect l="l" t="t" r="r" b="b"/>
                <a:pathLst>
                  <a:path w="596" h="726" extrusionOk="0">
                    <a:moveTo>
                      <a:pt x="414" y="0"/>
                    </a:moveTo>
                    <a:cubicBezTo>
                      <a:pt x="357" y="0"/>
                      <a:pt x="298" y="33"/>
                      <a:pt x="274" y="82"/>
                    </a:cubicBezTo>
                    <a:lnTo>
                      <a:pt x="48" y="486"/>
                    </a:lnTo>
                    <a:cubicBezTo>
                      <a:pt x="0" y="558"/>
                      <a:pt x="36" y="665"/>
                      <a:pt x="107" y="701"/>
                    </a:cubicBezTo>
                    <a:cubicBezTo>
                      <a:pt x="132" y="718"/>
                      <a:pt x="162" y="725"/>
                      <a:pt x="192" y="725"/>
                    </a:cubicBezTo>
                    <a:cubicBezTo>
                      <a:pt x="247" y="725"/>
                      <a:pt x="303" y="699"/>
                      <a:pt x="333" y="653"/>
                    </a:cubicBezTo>
                    <a:lnTo>
                      <a:pt x="548" y="248"/>
                    </a:lnTo>
                    <a:cubicBezTo>
                      <a:pt x="595" y="177"/>
                      <a:pt x="572" y="70"/>
                      <a:pt x="488" y="22"/>
                    </a:cubicBezTo>
                    <a:cubicBezTo>
                      <a:pt x="466" y="7"/>
                      <a:pt x="440" y="0"/>
                      <a:pt x="414"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grpSp>
      </p:grpSp>
      <p:sp>
        <p:nvSpPr>
          <p:cNvPr id="113" name="Google Shape;563;p24"/>
          <p:cNvSpPr/>
          <p:nvPr/>
        </p:nvSpPr>
        <p:spPr>
          <a:xfrm>
            <a:off x="6253108" y="2146947"/>
            <a:ext cx="5140777" cy="2223426"/>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sp>
        <p:nvSpPr>
          <p:cNvPr id="56" name="Google Shape;563;p24"/>
          <p:cNvSpPr/>
          <p:nvPr/>
        </p:nvSpPr>
        <p:spPr>
          <a:xfrm>
            <a:off x="782791" y="2144083"/>
            <a:ext cx="5140777" cy="2223426"/>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grpSp>
        <p:nvGrpSpPr>
          <p:cNvPr id="74" name="Google Shape;4692;p55"/>
          <p:cNvGrpSpPr/>
          <p:nvPr/>
        </p:nvGrpSpPr>
        <p:grpSpPr>
          <a:xfrm>
            <a:off x="359868" y="1017976"/>
            <a:ext cx="11441590" cy="891391"/>
            <a:chOff x="4411970" y="3101019"/>
            <a:chExt cx="1094872" cy="147837"/>
          </a:xfrm>
        </p:grpSpPr>
        <p:sp>
          <p:nvSpPr>
            <p:cNvPr id="75"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76"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77" name="Прямоугольник 76"/>
          <p:cNvSpPr/>
          <p:nvPr/>
        </p:nvSpPr>
        <p:spPr>
          <a:xfrm>
            <a:off x="2281075" y="1104158"/>
            <a:ext cx="9374245" cy="707886"/>
          </a:xfrm>
          <a:prstGeom prst="rect">
            <a:avLst/>
          </a:prstGeom>
        </p:spPr>
        <p:txBody>
          <a:bodyPr wrap="square">
            <a:spAutoFit/>
          </a:bodyPr>
          <a:lstStyle/>
          <a:p>
            <a:pPr algn="ctr">
              <a:buClr>
                <a:srgbClr val="000000"/>
              </a:buClr>
            </a:pPr>
            <a:r>
              <a:rPr lang="uz-Cyrl-UZ" sz="2000" b="1" dirty="0">
                <a:solidFill>
                  <a:srgbClr val="0070C0"/>
                </a:solidFill>
                <a:latin typeface="Arial" panose="020B0604020202020204" pitchFamily="34" charset="0"/>
                <a:cs typeface="Arial" panose="020B0604020202020204" pitchFamily="34" charset="0"/>
              </a:rPr>
              <a:t>Ўзбекистон Республикаси Президенти сайловида кузатувчиларнинг ҳужжатларини расмийлаштириш тартиби</a:t>
            </a:r>
            <a:endParaRPr lang="uz-Cyrl-UZ" sz="2000" b="1" kern="0" dirty="0">
              <a:solidFill>
                <a:srgbClr val="0070C0"/>
              </a:solidFill>
              <a:latin typeface="Arial" panose="020B0604020202020204" pitchFamily="34" charset="0"/>
              <a:ea typeface="Roboto" panose="020B0604020202020204" charset="0"/>
              <a:cs typeface="Arial" panose="020B0604020202020204" pitchFamily="34" charset="0"/>
            </a:endParaRPr>
          </a:p>
        </p:txBody>
      </p:sp>
      <p:sp>
        <p:nvSpPr>
          <p:cNvPr id="2" name="Прямоугольник 1"/>
          <p:cNvSpPr/>
          <p:nvPr/>
        </p:nvSpPr>
        <p:spPr>
          <a:xfrm>
            <a:off x="1262342" y="2293502"/>
            <a:ext cx="4661226" cy="2031325"/>
          </a:xfrm>
          <a:prstGeom prst="rect">
            <a:avLst/>
          </a:prstGeom>
        </p:spPr>
        <p:txBody>
          <a:bodyPr wrap="square">
            <a:spAutoFit/>
          </a:bodyPr>
          <a:lstStyle/>
          <a:p>
            <a:pPr lvl="0">
              <a:spcAft>
                <a:spcPts val="0"/>
              </a:spcAft>
            </a:pP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Сиёсий партиянинг туман (шаҳар) ташкилоти Ўзбекистон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Республикаси Президентлигига</a:t>
            </a: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 ушбу сиёсий партиядан кўрсатилган номзод рўйхатга олинган кундан бошлаб округ сайлов комиссиясига ариза билан мурожаат қилади. </a:t>
            </a:r>
            <a:endParaRPr lang="ru-RU" dirty="0">
              <a:latin typeface="Arial" panose="020B0604020202020204" pitchFamily="34" charset="0"/>
              <a:ea typeface="Calibri" panose="020F0502020204030204" pitchFamily="34" charset="0"/>
              <a:cs typeface="Arial" panose="020B0604020202020204" pitchFamily="34" charset="0"/>
            </a:endParaRPr>
          </a:p>
        </p:txBody>
      </p:sp>
      <p:sp>
        <p:nvSpPr>
          <p:cNvPr id="4" name="Прямоугольник 3"/>
          <p:cNvSpPr/>
          <p:nvPr/>
        </p:nvSpPr>
        <p:spPr>
          <a:xfrm>
            <a:off x="6431551" y="2287169"/>
            <a:ext cx="4498606" cy="2031325"/>
          </a:xfrm>
          <a:prstGeom prst="rect">
            <a:avLst/>
          </a:prstGeom>
        </p:spPr>
        <p:txBody>
          <a:bodyPr wrap="square">
            <a:spAutoFit/>
          </a:bodyPr>
          <a:lstStyle/>
          <a:p>
            <a:pPr algn="r">
              <a:buClr>
                <a:srgbClr val="000000"/>
              </a:buClr>
              <a:buSzPts val="1100"/>
            </a:pP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Аризага </a:t>
            </a: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кузатувчиларнинг рўйхати (исми-фамилияси, лавозими, яшаш манзили ва телефон рақами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кўрсатилган </a:t>
            </a: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ҳолда), уларнинг шахсини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тасдиқловчи </a:t>
            </a: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ҳужжат нусхалари, 3х4 см. ўлчамдаги икки дона фотосурат илова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қилинади.</a:t>
            </a:r>
            <a:endParaRPr lang="ru-RU" b="1" kern="0" dirty="0">
              <a:latin typeface="Arial" panose="020B0604020202020204" pitchFamily="34" charset="0"/>
              <a:ea typeface="Roboto"/>
              <a:cs typeface="Arial" panose="020B0604020202020204" pitchFamily="34" charset="0"/>
              <a:sym typeface="Roboto"/>
            </a:endParaRPr>
          </a:p>
        </p:txBody>
      </p:sp>
      <p:grpSp>
        <p:nvGrpSpPr>
          <p:cNvPr id="6" name="Группа 5"/>
          <p:cNvGrpSpPr/>
          <p:nvPr/>
        </p:nvGrpSpPr>
        <p:grpSpPr>
          <a:xfrm>
            <a:off x="359868" y="2278436"/>
            <a:ext cx="859431" cy="968887"/>
            <a:chOff x="188481" y="2163409"/>
            <a:chExt cx="859431" cy="968887"/>
          </a:xfrm>
        </p:grpSpPr>
        <p:sp>
          <p:nvSpPr>
            <p:cNvPr id="119" name="Google Shape;163;p16"/>
            <p:cNvSpPr/>
            <p:nvPr/>
          </p:nvSpPr>
          <p:spPr>
            <a:xfrm>
              <a:off x="188481" y="2163409"/>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5EB2FC"/>
            </a:solidFill>
            <a:ln>
              <a:solidFill>
                <a:srgbClr val="5EB2FC"/>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64;p16"/>
            <p:cNvSpPr/>
            <p:nvPr/>
          </p:nvSpPr>
          <p:spPr>
            <a:xfrm>
              <a:off x="279897" y="2266798"/>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3884;p63"/>
            <p:cNvSpPr/>
            <p:nvPr/>
          </p:nvSpPr>
          <p:spPr>
            <a:xfrm>
              <a:off x="395039" y="2409458"/>
              <a:ext cx="447106" cy="441558"/>
            </a:xfrm>
            <a:custGeom>
              <a:avLst/>
              <a:gdLst/>
              <a:ahLst/>
              <a:cxnLst/>
              <a:rect l="l" t="t" r="r" b="b"/>
              <a:pathLst>
                <a:path w="11347" h="11359" extrusionOk="0">
                  <a:moveTo>
                    <a:pt x="8918" y="584"/>
                  </a:moveTo>
                  <a:lnTo>
                    <a:pt x="9477" y="1155"/>
                  </a:lnTo>
                  <a:lnTo>
                    <a:pt x="9632" y="1298"/>
                  </a:lnTo>
                  <a:lnTo>
                    <a:pt x="10239" y="1905"/>
                  </a:lnTo>
                  <a:lnTo>
                    <a:pt x="10704" y="2370"/>
                  </a:lnTo>
                  <a:lnTo>
                    <a:pt x="8918" y="2370"/>
                  </a:lnTo>
                  <a:lnTo>
                    <a:pt x="8918" y="584"/>
                  </a:lnTo>
                  <a:close/>
                  <a:moveTo>
                    <a:pt x="2631" y="4644"/>
                  </a:moveTo>
                  <a:cubicBezTo>
                    <a:pt x="3322" y="4644"/>
                    <a:pt x="3882" y="5215"/>
                    <a:pt x="3882" y="5894"/>
                  </a:cubicBezTo>
                  <a:lnTo>
                    <a:pt x="3882" y="6192"/>
                  </a:lnTo>
                  <a:lnTo>
                    <a:pt x="3810" y="6192"/>
                  </a:lnTo>
                  <a:cubicBezTo>
                    <a:pt x="3429" y="6108"/>
                    <a:pt x="3310" y="5596"/>
                    <a:pt x="3286" y="5596"/>
                  </a:cubicBezTo>
                  <a:cubicBezTo>
                    <a:pt x="3274" y="5525"/>
                    <a:pt x="3215" y="5477"/>
                    <a:pt x="3155" y="5465"/>
                  </a:cubicBezTo>
                  <a:cubicBezTo>
                    <a:pt x="3143" y="5463"/>
                    <a:pt x="3132" y="5462"/>
                    <a:pt x="3121" y="5462"/>
                  </a:cubicBezTo>
                  <a:cubicBezTo>
                    <a:pt x="3064" y="5462"/>
                    <a:pt x="3016" y="5487"/>
                    <a:pt x="2977" y="5537"/>
                  </a:cubicBezTo>
                  <a:cubicBezTo>
                    <a:pt x="2477" y="6156"/>
                    <a:pt x="1429" y="6156"/>
                    <a:pt x="1417" y="6156"/>
                  </a:cubicBezTo>
                  <a:lnTo>
                    <a:pt x="1298" y="6156"/>
                  </a:lnTo>
                  <a:lnTo>
                    <a:pt x="1286" y="6168"/>
                  </a:lnTo>
                  <a:lnTo>
                    <a:pt x="1262" y="6180"/>
                  </a:lnTo>
                  <a:lnTo>
                    <a:pt x="1262" y="5894"/>
                  </a:lnTo>
                  <a:cubicBezTo>
                    <a:pt x="1262" y="5215"/>
                    <a:pt x="1834" y="4644"/>
                    <a:pt x="2512" y="4644"/>
                  </a:cubicBezTo>
                  <a:close/>
                  <a:moveTo>
                    <a:pt x="1238" y="6644"/>
                  </a:moveTo>
                  <a:lnTo>
                    <a:pt x="1238" y="7192"/>
                  </a:lnTo>
                  <a:cubicBezTo>
                    <a:pt x="1107" y="7180"/>
                    <a:pt x="1000" y="7061"/>
                    <a:pt x="1000" y="6930"/>
                  </a:cubicBezTo>
                  <a:cubicBezTo>
                    <a:pt x="1000" y="6846"/>
                    <a:pt x="1024" y="6775"/>
                    <a:pt x="1084" y="6715"/>
                  </a:cubicBezTo>
                  <a:cubicBezTo>
                    <a:pt x="1143" y="6715"/>
                    <a:pt x="1191" y="6692"/>
                    <a:pt x="1226" y="6644"/>
                  </a:cubicBezTo>
                  <a:close/>
                  <a:moveTo>
                    <a:pt x="3929" y="6656"/>
                  </a:moveTo>
                  <a:cubicBezTo>
                    <a:pt x="3965" y="6680"/>
                    <a:pt x="4001" y="6715"/>
                    <a:pt x="4048" y="6715"/>
                  </a:cubicBezTo>
                  <a:cubicBezTo>
                    <a:pt x="4108" y="6763"/>
                    <a:pt x="4132" y="6835"/>
                    <a:pt x="4132" y="6918"/>
                  </a:cubicBezTo>
                  <a:cubicBezTo>
                    <a:pt x="4155" y="7061"/>
                    <a:pt x="4048" y="7180"/>
                    <a:pt x="3917" y="7192"/>
                  </a:cubicBezTo>
                  <a:lnTo>
                    <a:pt x="3917" y="6656"/>
                  </a:lnTo>
                  <a:close/>
                  <a:moveTo>
                    <a:pt x="3036" y="5942"/>
                  </a:moveTo>
                  <a:cubicBezTo>
                    <a:pt x="3120" y="6132"/>
                    <a:pt x="3286" y="6358"/>
                    <a:pt x="3572" y="6465"/>
                  </a:cubicBezTo>
                  <a:lnTo>
                    <a:pt x="3572" y="7227"/>
                  </a:lnTo>
                  <a:cubicBezTo>
                    <a:pt x="3560" y="7704"/>
                    <a:pt x="3167" y="8085"/>
                    <a:pt x="2691" y="8085"/>
                  </a:cubicBezTo>
                  <a:lnTo>
                    <a:pt x="2477" y="8085"/>
                  </a:lnTo>
                  <a:cubicBezTo>
                    <a:pt x="2000" y="8085"/>
                    <a:pt x="1607" y="7692"/>
                    <a:pt x="1607" y="7227"/>
                  </a:cubicBezTo>
                  <a:lnTo>
                    <a:pt x="1607" y="6501"/>
                  </a:lnTo>
                  <a:cubicBezTo>
                    <a:pt x="1917" y="6477"/>
                    <a:pt x="2572" y="6370"/>
                    <a:pt x="3036" y="5942"/>
                  </a:cubicBezTo>
                  <a:close/>
                  <a:moveTo>
                    <a:pt x="2917" y="8418"/>
                  </a:moveTo>
                  <a:lnTo>
                    <a:pt x="2917" y="8656"/>
                  </a:lnTo>
                  <a:lnTo>
                    <a:pt x="2917" y="8668"/>
                  </a:lnTo>
                  <a:lnTo>
                    <a:pt x="2572" y="9025"/>
                  </a:lnTo>
                  <a:lnTo>
                    <a:pt x="2250" y="8692"/>
                  </a:lnTo>
                  <a:lnTo>
                    <a:pt x="2250" y="8418"/>
                  </a:lnTo>
                  <a:cubicBezTo>
                    <a:pt x="2322" y="8430"/>
                    <a:pt x="2393" y="8430"/>
                    <a:pt x="2477" y="8430"/>
                  </a:cubicBezTo>
                  <a:lnTo>
                    <a:pt x="2691" y="8430"/>
                  </a:lnTo>
                  <a:cubicBezTo>
                    <a:pt x="2774" y="8430"/>
                    <a:pt x="2846" y="8418"/>
                    <a:pt x="2917" y="8418"/>
                  </a:cubicBezTo>
                  <a:close/>
                  <a:moveTo>
                    <a:pt x="8561" y="346"/>
                  </a:moveTo>
                  <a:lnTo>
                    <a:pt x="8561" y="2560"/>
                  </a:lnTo>
                  <a:cubicBezTo>
                    <a:pt x="8561" y="2667"/>
                    <a:pt x="8632" y="2739"/>
                    <a:pt x="8739" y="2739"/>
                  </a:cubicBezTo>
                  <a:lnTo>
                    <a:pt x="10954" y="2739"/>
                  </a:lnTo>
                  <a:lnTo>
                    <a:pt x="10954" y="10954"/>
                  </a:lnTo>
                  <a:lnTo>
                    <a:pt x="5167" y="10954"/>
                  </a:lnTo>
                  <a:lnTo>
                    <a:pt x="5167" y="10263"/>
                  </a:lnTo>
                  <a:cubicBezTo>
                    <a:pt x="5167" y="9454"/>
                    <a:pt x="4608" y="9049"/>
                    <a:pt x="4310" y="8954"/>
                  </a:cubicBezTo>
                  <a:lnTo>
                    <a:pt x="3274" y="8537"/>
                  </a:lnTo>
                  <a:lnTo>
                    <a:pt x="3274" y="8311"/>
                  </a:lnTo>
                  <a:cubicBezTo>
                    <a:pt x="3560" y="8156"/>
                    <a:pt x="3786" y="7894"/>
                    <a:pt x="3870" y="7561"/>
                  </a:cubicBezTo>
                  <a:cubicBezTo>
                    <a:pt x="4215" y="7561"/>
                    <a:pt x="4489" y="7287"/>
                    <a:pt x="4489" y="6930"/>
                  </a:cubicBezTo>
                  <a:cubicBezTo>
                    <a:pt x="4489" y="6715"/>
                    <a:pt x="4394" y="6525"/>
                    <a:pt x="4239" y="6418"/>
                  </a:cubicBezTo>
                  <a:lnTo>
                    <a:pt x="4239" y="5942"/>
                  </a:lnTo>
                  <a:cubicBezTo>
                    <a:pt x="4239" y="5108"/>
                    <a:pt x="3620" y="4429"/>
                    <a:pt x="2810" y="4346"/>
                  </a:cubicBezTo>
                  <a:lnTo>
                    <a:pt x="2810" y="346"/>
                  </a:lnTo>
                  <a:close/>
                  <a:moveTo>
                    <a:pt x="2679" y="0"/>
                  </a:moveTo>
                  <a:cubicBezTo>
                    <a:pt x="2572" y="0"/>
                    <a:pt x="2500" y="72"/>
                    <a:pt x="2500" y="179"/>
                  </a:cubicBezTo>
                  <a:lnTo>
                    <a:pt x="2500" y="4358"/>
                  </a:lnTo>
                  <a:cubicBezTo>
                    <a:pt x="1643" y="4394"/>
                    <a:pt x="953" y="5108"/>
                    <a:pt x="953" y="5965"/>
                  </a:cubicBezTo>
                  <a:lnTo>
                    <a:pt x="953" y="6442"/>
                  </a:lnTo>
                  <a:cubicBezTo>
                    <a:pt x="786" y="6561"/>
                    <a:pt x="691" y="6739"/>
                    <a:pt x="691" y="6954"/>
                  </a:cubicBezTo>
                  <a:cubicBezTo>
                    <a:pt x="691" y="7299"/>
                    <a:pt x="965" y="7597"/>
                    <a:pt x="1322" y="7597"/>
                  </a:cubicBezTo>
                  <a:cubicBezTo>
                    <a:pt x="1417" y="7918"/>
                    <a:pt x="1643" y="8192"/>
                    <a:pt x="1917" y="8335"/>
                  </a:cubicBezTo>
                  <a:lnTo>
                    <a:pt x="1917" y="8561"/>
                  </a:lnTo>
                  <a:lnTo>
                    <a:pt x="845" y="8978"/>
                  </a:lnTo>
                  <a:cubicBezTo>
                    <a:pt x="548" y="9085"/>
                    <a:pt x="0" y="9478"/>
                    <a:pt x="0" y="10287"/>
                  </a:cubicBezTo>
                  <a:lnTo>
                    <a:pt x="0" y="11180"/>
                  </a:lnTo>
                  <a:cubicBezTo>
                    <a:pt x="0" y="11287"/>
                    <a:pt x="72" y="11359"/>
                    <a:pt x="179" y="11359"/>
                  </a:cubicBezTo>
                  <a:lnTo>
                    <a:pt x="965" y="11359"/>
                  </a:lnTo>
                  <a:cubicBezTo>
                    <a:pt x="1072" y="11359"/>
                    <a:pt x="1143" y="11287"/>
                    <a:pt x="1143" y="11180"/>
                  </a:cubicBezTo>
                  <a:cubicBezTo>
                    <a:pt x="1143" y="11073"/>
                    <a:pt x="1072" y="11002"/>
                    <a:pt x="965" y="11002"/>
                  </a:cubicBezTo>
                  <a:lnTo>
                    <a:pt x="357" y="11002"/>
                  </a:lnTo>
                  <a:lnTo>
                    <a:pt x="357" y="10263"/>
                  </a:lnTo>
                  <a:cubicBezTo>
                    <a:pt x="357" y="9513"/>
                    <a:pt x="941" y="9287"/>
                    <a:pt x="965" y="9287"/>
                  </a:cubicBezTo>
                  <a:lnTo>
                    <a:pt x="988" y="9287"/>
                  </a:lnTo>
                  <a:lnTo>
                    <a:pt x="1965" y="8906"/>
                  </a:lnTo>
                  <a:lnTo>
                    <a:pt x="1977" y="8918"/>
                  </a:lnTo>
                  <a:lnTo>
                    <a:pt x="2500" y="9430"/>
                  </a:lnTo>
                  <a:cubicBezTo>
                    <a:pt x="2536" y="9454"/>
                    <a:pt x="2572" y="9466"/>
                    <a:pt x="2619" y="9466"/>
                  </a:cubicBezTo>
                  <a:cubicBezTo>
                    <a:pt x="2667" y="9466"/>
                    <a:pt x="2715" y="9454"/>
                    <a:pt x="2739" y="9406"/>
                  </a:cubicBezTo>
                  <a:lnTo>
                    <a:pt x="3251" y="8894"/>
                  </a:lnTo>
                  <a:lnTo>
                    <a:pt x="4227" y="9275"/>
                  </a:lnTo>
                  <a:lnTo>
                    <a:pt x="4239" y="9275"/>
                  </a:lnTo>
                  <a:cubicBezTo>
                    <a:pt x="4239" y="9275"/>
                    <a:pt x="4858" y="9490"/>
                    <a:pt x="4858" y="10240"/>
                  </a:cubicBezTo>
                  <a:lnTo>
                    <a:pt x="4858" y="10954"/>
                  </a:lnTo>
                  <a:lnTo>
                    <a:pt x="1607" y="10954"/>
                  </a:lnTo>
                  <a:cubicBezTo>
                    <a:pt x="1500" y="10954"/>
                    <a:pt x="1429" y="11037"/>
                    <a:pt x="1429" y="11133"/>
                  </a:cubicBezTo>
                  <a:cubicBezTo>
                    <a:pt x="1429" y="11240"/>
                    <a:pt x="1500" y="11311"/>
                    <a:pt x="1607" y="11311"/>
                  </a:cubicBezTo>
                  <a:lnTo>
                    <a:pt x="11168" y="11311"/>
                  </a:lnTo>
                  <a:cubicBezTo>
                    <a:pt x="11263" y="11311"/>
                    <a:pt x="11347" y="11240"/>
                    <a:pt x="11347" y="11133"/>
                  </a:cubicBezTo>
                  <a:lnTo>
                    <a:pt x="11311" y="2536"/>
                  </a:lnTo>
                  <a:lnTo>
                    <a:pt x="11311" y="2501"/>
                  </a:lnTo>
                  <a:lnTo>
                    <a:pt x="11311" y="2489"/>
                  </a:lnTo>
                  <a:cubicBezTo>
                    <a:pt x="11311" y="2489"/>
                    <a:pt x="11311" y="2477"/>
                    <a:pt x="11299" y="2477"/>
                  </a:cubicBezTo>
                  <a:lnTo>
                    <a:pt x="11287" y="2465"/>
                  </a:lnTo>
                  <a:lnTo>
                    <a:pt x="11263" y="2441"/>
                  </a:lnTo>
                  <a:lnTo>
                    <a:pt x="9882" y="1060"/>
                  </a:lnTo>
                  <a:lnTo>
                    <a:pt x="8870" y="48"/>
                  </a:lnTo>
                  <a:lnTo>
                    <a:pt x="8858" y="36"/>
                  </a:lnTo>
                  <a:lnTo>
                    <a:pt x="8846" y="12"/>
                  </a:lnTo>
                  <a:cubicBezTo>
                    <a:pt x="8846" y="12"/>
                    <a:pt x="8823" y="12"/>
                    <a:pt x="8823"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dirty="0"/>
            </a:p>
          </p:txBody>
        </p:sp>
        <p:sp>
          <p:nvSpPr>
            <p:cNvPr id="86" name="Google Shape;13887;p63"/>
            <p:cNvSpPr/>
            <p:nvPr/>
          </p:nvSpPr>
          <p:spPr>
            <a:xfrm>
              <a:off x="563849" y="2574618"/>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sp>
          <p:nvSpPr>
            <p:cNvPr id="87" name="Google Shape;13887;p63"/>
            <p:cNvSpPr/>
            <p:nvPr/>
          </p:nvSpPr>
          <p:spPr>
            <a:xfrm>
              <a:off x="560167" y="2499758"/>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sp>
          <p:nvSpPr>
            <p:cNvPr id="88" name="Google Shape;13887;p63"/>
            <p:cNvSpPr/>
            <p:nvPr/>
          </p:nvSpPr>
          <p:spPr>
            <a:xfrm>
              <a:off x="563850" y="2655830"/>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grpSp>
      <p:grpSp>
        <p:nvGrpSpPr>
          <p:cNvPr id="10" name="Группа 9"/>
          <p:cNvGrpSpPr/>
          <p:nvPr/>
        </p:nvGrpSpPr>
        <p:grpSpPr>
          <a:xfrm>
            <a:off x="5322654" y="3709875"/>
            <a:ext cx="1537428" cy="1556403"/>
            <a:chOff x="5506361" y="3232633"/>
            <a:chExt cx="1773044" cy="1794927"/>
          </a:xfrm>
        </p:grpSpPr>
        <p:grpSp>
          <p:nvGrpSpPr>
            <p:cNvPr id="45" name="Google Shape;566;p24"/>
            <p:cNvGrpSpPr/>
            <p:nvPr/>
          </p:nvGrpSpPr>
          <p:grpSpPr>
            <a:xfrm>
              <a:off x="5506361" y="3232633"/>
              <a:ext cx="1773044" cy="1794927"/>
              <a:chOff x="3899811" y="2179376"/>
              <a:chExt cx="1425168" cy="1423609"/>
            </a:xfrm>
          </p:grpSpPr>
          <p:sp>
            <p:nvSpPr>
              <p:cNvPr id="49" name="Google Shape;567;p24"/>
              <p:cNvSpPr/>
              <p:nvPr/>
            </p:nvSpPr>
            <p:spPr>
              <a:xfrm>
                <a:off x="3928000" y="2253951"/>
                <a:ext cx="1254765" cy="1254739"/>
              </a:xfrm>
              <a:custGeom>
                <a:avLst/>
                <a:gdLst/>
                <a:ahLst/>
                <a:cxnLst/>
                <a:rect l="l" t="t" r="r" b="b"/>
                <a:pathLst>
                  <a:path w="48126" h="48125" extrusionOk="0">
                    <a:moveTo>
                      <a:pt x="24063" y="0"/>
                    </a:moveTo>
                    <a:cubicBezTo>
                      <a:pt x="10776" y="0"/>
                      <a:pt x="1" y="10775"/>
                      <a:pt x="1" y="24062"/>
                    </a:cubicBezTo>
                    <a:cubicBezTo>
                      <a:pt x="1" y="37350"/>
                      <a:pt x="10776" y="48125"/>
                      <a:pt x="24063" y="48125"/>
                    </a:cubicBezTo>
                    <a:cubicBezTo>
                      <a:pt x="37351" y="48125"/>
                      <a:pt x="48126" y="37350"/>
                      <a:pt x="48126" y="24062"/>
                    </a:cubicBezTo>
                    <a:cubicBezTo>
                      <a:pt x="48126" y="10775"/>
                      <a:pt x="37351" y="0"/>
                      <a:pt x="24063" y="0"/>
                    </a:cubicBezTo>
                    <a:close/>
                  </a:path>
                </a:pathLst>
              </a:cu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0" name="Google Shape;568;p24"/>
              <p:cNvSpPr/>
              <p:nvPr/>
            </p:nvSpPr>
            <p:spPr>
              <a:xfrm>
                <a:off x="4538943" y="2705517"/>
                <a:ext cx="785408" cy="897468"/>
              </a:xfrm>
              <a:custGeom>
                <a:avLst/>
                <a:gdLst/>
                <a:ahLst/>
                <a:cxnLst/>
                <a:rect l="l" t="t" r="r" b="b"/>
                <a:pathLst>
                  <a:path w="30124" h="34422" extrusionOk="0">
                    <a:moveTo>
                      <a:pt x="28790" y="1"/>
                    </a:moveTo>
                    <a:cubicBezTo>
                      <a:pt x="26778" y="822"/>
                      <a:pt x="25361" y="1477"/>
                      <a:pt x="23278" y="2061"/>
                    </a:cubicBezTo>
                    <a:cubicBezTo>
                      <a:pt x="23682" y="3680"/>
                      <a:pt x="23659" y="5347"/>
                      <a:pt x="23659" y="7085"/>
                    </a:cubicBezTo>
                    <a:cubicBezTo>
                      <a:pt x="23659" y="18563"/>
                      <a:pt x="14550" y="27933"/>
                      <a:pt x="3073" y="27933"/>
                    </a:cubicBezTo>
                    <a:cubicBezTo>
                      <a:pt x="2930" y="27933"/>
                      <a:pt x="2787" y="27933"/>
                      <a:pt x="2644" y="27921"/>
                    </a:cubicBezTo>
                    <a:cubicBezTo>
                      <a:pt x="1834" y="29028"/>
                      <a:pt x="1180" y="29636"/>
                      <a:pt x="1" y="30814"/>
                    </a:cubicBezTo>
                    <a:cubicBezTo>
                      <a:pt x="989" y="31993"/>
                      <a:pt x="2561" y="33481"/>
                      <a:pt x="3251" y="34422"/>
                    </a:cubicBezTo>
                    <a:cubicBezTo>
                      <a:pt x="18229" y="34315"/>
                      <a:pt x="30124" y="22230"/>
                      <a:pt x="30124" y="7228"/>
                    </a:cubicBezTo>
                    <a:cubicBezTo>
                      <a:pt x="30124" y="4728"/>
                      <a:pt x="29421" y="2311"/>
                      <a:pt x="28790" y="1"/>
                    </a:cubicBez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 name="Google Shape;569;p24"/>
              <p:cNvSpPr/>
              <p:nvPr/>
            </p:nvSpPr>
            <p:spPr>
              <a:xfrm>
                <a:off x="4497673" y="2179376"/>
                <a:ext cx="827306" cy="786659"/>
              </a:xfrm>
              <a:custGeom>
                <a:avLst/>
                <a:gdLst/>
                <a:ahLst/>
                <a:cxnLst/>
                <a:rect l="l" t="t" r="r" b="b"/>
                <a:pathLst>
                  <a:path w="31731" h="30172" extrusionOk="0">
                    <a:moveTo>
                      <a:pt x="4418" y="1"/>
                    </a:moveTo>
                    <a:cubicBezTo>
                      <a:pt x="3191" y="1"/>
                      <a:pt x="1965" y="84"/>
                      <a:pt x="774" y="239"/>
                    </a:cubicBezTo>
                    <a:cubicBezTo>
                      <a:pt x="453" y="2477"/>
                      <a:pt x="227" y="4716"/>
                      <a:pt x="0" y="6966"/>
                    </a:cubicBezTo>
                    <a:cubicBezTo>
                      <a:pt x="1429" y="6656"/>
                      <a:pt x="2905" y="6478"/>
                      <a:pt x="4418" y="6478"/>
                    </a:cubicBezTo>
                    <a:cubicBezTo>
                      <a:pt x="15907" y="6478"/>
                      <a:pt x="25242" y="15824"/>
                      <a:pt x="25242" y="27302"/>
                    </a:cubicBezTo>
                    <a:cubicBezTo>
                      <a:pt x="25242" y="27421"/>
                      <a:pt x="25230" y="27540"/>
                      <a:pt x="25230" y="27671"/>
                    </a:cubicBezTo>
                    <a:cubicBezTo>
                      <a:pt x="25849" y="28183"/>
                      <a:pt x="26563" y="28766"/>
                      <a:pt x="28563" y="30171"/>
                    </a:cubicBezTo>
                    <a:cubicBezTo>
                      <a:pt x="29992" y="28945"/>
                      <a:pt x="31016" y="28028"/>
                      <a:pt x="31731" y="27266"/>
                    </a:cubicBezTo>
                    <a:cubicBezTo>
                      <a:pt x="31707" y="12229"/>
                      <a:pt x="19467" y="1"/>
                      <a:pt x="4418" y="1"/>
                    </a:cubicBezTo>
                    <a:close/>
                  </a:path>
                </a:pathLst>
              </a:custGeom>
              <a:solidFill>
                <a:schemeClr val="accent5">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2" name="Google Shape;570;p24"/>
              <p:cNvSpPr/>
              <p:nvPr/>
            </p:nvSpPr>
            <p:spPr>
              <a:xfrm>
                <a:off x="3900124" y="2179376"/>
                <a:ext cx="790701" cy="910191"/>
              </a:xfrm>
              <a:custGeom>
                <a:avLst/>
                <a:gdLst/>
                <a:ahLst/>
                <a:cxnLst/>
                <a:rect l="l" t="t" r="r" b="b"/>
                <a:pathLst>
                  <a:path w="30327" h="34910" extrusionOk="0">
                    <a:moveTo>
                      <a:pt x="27528" y="1"/>
                    </a:moveTo>
                    <a:cubicBezTo>
                      <a:pt x="12467" y="1"/>
                      <a:pt x="1" y="12288"/>
                      <a:pt x="1" y="27349"/>
                    </a:cubicBezTo>
                    <a:cubicBezTo>
                      <a:pt x="1" y="30005"/>
                      <a:pt x="489" y="32481"/>
                      <a:pt x="1203" y="34910"/>
                    </a:cubicBezTo>
                    <a:cubicBezTo>
                      <a:pt x="3251" y="34207"/>
                      <a:pt x="5097" y="33696"/>
                      <a:pt x="7168" y="33088"/>
                    </a:cubicBezTo>
                    <a:cubicBezTo>
                      <a:pt x="6645" y="31255"/>
                      <a:pt x="6525" y="29302"/>
                      <a:pt x="6525" y="27302"/>
                    </a:cubicBezTo>
                    <a:cubicBezTo>
                      <a:pt x="6525" y="15967"/>
                      <a:pt x="15812" y="6728"/>
                      <a:pt x="27088" y="6490"/>
                    </a:cubicBezTo>
                    <a:cubicBezTo>
                      <a:pt x="27611" y="5930"/>
                      <a:pt x="28969" y="4871"/>
                      <a:pt x="30326" y="3513"/>
                    </a:cubicBezTo>
                    <a:cubicBezTo>
                      <a:pt x="29064" y="1787"/>
                      <a:pt x="28064" y="703"/>
                      <a:pt x="27683" y="1"/>
                    </a:cubicBezTo>
                    <a:close/>
                  </a:path>
                </a:pathLst>
              </a:custGeom>
              <a:solidFill>
                <a:srgbClr val="5EB2F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3" name="Google Shape;571;p24"/>
              <p:cNvSpPr/>
              <p:nvPr/>
            </p:nvSpPr>
            <p:spPr>
              <a:xfrm>
                <a:off x="3899811" y="2799894"/>
                <a:ext cx="865190" cy="803085"/>
              </a:xfrm>
              <a:custGeom>
                <a:avLst/>
                <a:gdLst/>
                <a:ahLst/>
                <a:cxnLst/>
                <a:rect l="l" t="t" r="r" b="b"/>
                <a:pathLst>
                  <a:path w="33184" h="30802" extrusionOk="0">
                    <a:moveTo>
                      <a:pt x="3478" y="0"/>
                    </a:moveTo>
                    <a:cubicBezTo>
                      <a:pt x="1870" y="1560"/>
                      <a:pt x="1323" y="2036"/>
                      <a:pt x="1" y="3453"/>
                    </a:cubicBezTo>
                    <a:cubicBezTo>
                      <a:pt x="263" y="19312"/>
                      <a:pt x="13229" y="30802"/>
                      <a:pt x="27350" y="30802"/>
                    </a:cubicBezTo>
                    <a:cubicBezTo>
                      <a:pt x="29350" y="30802"/>
                      <a:pt x="31302" y="30588"/>
                      <a:pt x="33184" y="30183"/>
                    </a:cubicBezTo>
                    <a:cubicBezTo>
                      <a:pt x="31981" y="28218"/>
                      <a:pt x="30719" y="26385"/>
                      <a:pt x="29862" y="24265"/>
                    </a:cubicBezTo>
                    <a:cubicBezTo>
                      <a:pt x="29392" y="24320"/>
                      <a:pt x="28919" y="24331"/>
                      <a:pt x="28440" y="24331"/>
                    </a:cubicBezTo>
                    <a:cubicBezTo>
                      <a:pt x="28080" y="24331"/>
                      <a:pt x="27717" y="24325"/>
                      <a:pt x="27350" y="24325"/>
                    </a:cubicBezTo>
                    <a:cubicBezTo>
                      <a:pt x="15872" y="24325"/>
                      <a:pt x="6537" y="14978"/>
                      <a:pt x="6537" y="3501"/>
                    </a:cubicBezTo>
                    <a:cubicBezTo>
                      <a:pt x="6537" y="3394"/>
                      <a:pt x="6537" y="3287"/>
                      <a:pt x="6549" y="3179"/>
                    </a:cubicBezTo>
                    <a:cubicBezTo>
                      <a:pt x="5728" y="2370"/>
                      <a:pt x="4216" y="870"/>
                      <a:pt x="3478"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4" name="Google Shape;572;p24"/>
              <p:cNvSpPr/>
              <p:nvPr/>
            </p:nvSpPr>
            <p:spPr>
              <a:xfrm>
                <a:off x="4483285" y="3411078"/>
                <a:ext cx="294619" cy="191868"/>
              </a:xfrm>
              <a:custGeom>
                <a:avLst/>
                <a:gdLst/>
                <a:ahLst/>
                <a:cxnLst/>
                <a:rect l="l" t="t" r="r" b="b"/>
                <a:pathLst>
                  <a:path w="11300" h="7359" extrusionOk="0">
                    <a:moveTo>
                      <a:pt x="9395" y="1"/>
                    </a:moveTo>
                    <a:cubicBezTo>
                      <a:pt x="7502" y="560"/>
                      <a:pt x="5489" y="870"/>
                      <a:pt x="3418" y="870"/>
                    </a:cubicBezTo>
                    <a:cubicBezTo>
                      <a:pt x="3275" y="870"/>
                      <a:pt x="3132" y="870"/>
                      <a:pt x="2989" y="858"/>
                    </a:cubicBezTo>
                    <a:cubicBezTo>
                      <a:pt x="2060" y="1918"/>
                      <a:pt x="1179" y="2882"/>
                      <a:pt x="1" y="4049"/>
                    </a:cubicBezTo>
                    <a:cubicBezTo>
                      <a:pt x="1060" y="5168"/>
                      <a:pt x="2501" y="6371"/>
                      <a:pt x="3596" y="7359"/>
                    </a:cubicBezTo>
                    <a:cubicBezTo>
                      <a:pt x="6275" y="7335"/>
                      <a:pt x="8859" y="6930"/>
                      <a:pt x="11300" y="6192"/>
                    </a:cubicBezTo>
                    <a:cubicBezTo>
                      <a:pt x="11002" y="5442"/>
                      <a:pt x="10728" y="4668"/>
                      <a:pt x="10478" y="3894"/>
                    </a:cubicBezTo>
                    <a:cubicBezTo>
                      <a:pt x="10073" y="2644"/>
                      <a:pt x="9883" y="1227"/>
                      <a:pt x="9395" y="1"/>
                    </a:cubicBez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89" name="Google Shape;14034;p63"/>
            <p:cNvSpPr/>
            <p:nvPr/>
          </p:nvSpPr>
          <p:spPr>
            <a:xfrm>
              <a:off x="6048152" y="3743259"/>
              <a:ext cx="714646" cy="730995"/>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a:p>
          </p:txBody>
        </p:sp>
      </p:grpSp>
      <p:sp>
        <p:nvSpPr>
          <p:cNvPr id="79"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0"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solidFill>
                  <a:schemeClr val="bg1"/>
                </a:solidFill>
                <a:latin typeface="Arial" panose="020B0604020202020204" pitchFamily="34" charset="0"/>
              </a:rPr>
              <a:t>МАҲАЛЛИЙ КУЗАТУВЧИЛАР ФАОЛИЯТИНИ </a:t>
            </a:r>
            <a:r>
              <a:rPr lang="uz-Cyrl-UZ" sz="2800" b="1" dirty="0" smtClean="0">
                <a:solidFill>
                  <a:schemeClr val="bg1"/>
                </a:solidFill>
                <a:latin typeface="Arial" panose="020B0604020202020204" pitchFamily="34" charset="0"/>
              </a:rPr>
              <a:t>РАСМИЙЛАШТИРИШ</a:t>
            </a:r>
            <a:endParaRPr lang="uz-Cyrl-UZ" sz="2800" b="1" dirty="0">
              <a:solidFill>
                <a:schemeClr val="bg1"/>
              </a:solidFill>
            </a:endParaRPr>
          </a:p>
        </p:txBody>
      </p:sp>
      <p:grpSp>
        <p:nvGrpSpPr>
          <p:cNvPr id="8" name="Группа 7"/>
          <p:cNvGrpSpPr/>
          <p:nvPr/>
        </p:nvGrpSpPr>
        <p:grpSpPr>
          <a:xfrm>
            <a:off x="10935567" y="2228060"/>
            <a:ext cx="859431" cy="968887"/>
            <a:chOff x="11158753" y="2095846"/>
            <a:chExt cx="859431" cy="968887"/>
          </a:xfrm>
        </p:grpSpPr>
        <p:sp>
          <p:nvSpPr>
            <p:cNvPr id="123" name="Google Shape;163;p16"/>
            <p:cNvSpPr/>
            <p:nvPr/>
          </p:nvSpPr>
          <p:spPr>
            <a:xfrm>
              <a:off x="11158753" y="2095846"/>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chemeClr val="accent5">
                <a:lumMod val="75000"/>
              </a:schemeClr>
            </a:solidFill>
            <a:ln>
              <a:solidFill>
                <a:schemeClr val="accent5">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64;p16"/>
            <p:cNvSpPr/>
            <p:nvPr/>
          </p:nvSpPr>
          <p:spPr>
            <a:xfrm>
              <a:off x="11249301" y="2199235"/>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 name="Google Shape;13966;p63"/>
            <p:cNvGrpSpPr/>
            <p:nvPr/>
          </p:nvGrpSpPr>
          <p:grpSpPr>
            <a:xfrm>
              <a:off x="11391331" y="2317514"/>
              <a:ext cx="394274" cy="548657"/>
              <a:chOff x="5388757" y="2414659"/>
              <a:chExt cx="260349" cy="362292"/>
            </a:xfrm>
            <a:solidFill>
              <a:schemeClr val="tx2">
                <a:lumMod val="60000"/>
                <a:lumOff val="40000"/>
              </a:schemeClr>
            </a:solidFill>
          </p:grpSpPr>
          <p:sp>
            <p:nvSpPr>
              <p:cNvPr id="132" name="Google Shape;13967;p63"/>
              <p:cNvSpPr/>
              <p:nvPr/>
            </p:nvSpPr>
            <p:spPr>
              <a:xfrm>
                <a:off x="5388757" y="2414659"/>
                <a:ext cx="260349" cy="362292"/>
              </a:xfrm>
              <a:custGeom>
                <a:avLst/>
                <a:gdLst/>
                <a:ahLst/>
                <a:cxnLst/>
                <a:rect l="l" t="t" r="r" b="b"/>
                <a:pathLst>
                  <a:path w="8180" h="11383" extrusionOk="0">
                    <a:moveTo>
                      <a:pt x="4096" y="322"/>
                    </a:moveTo>
                    <a:cubicBezTo>
                      <a:pt x="4286" y="322"/>
                      <a:pt x="4465" y="429"/>
                      <a:pt x="4572" y="596"/>
                    </a:cubicBezTo>
                    <a:cubicBezTo>
                      <a:pt x="4608" y="643"/>
                      <a:pt x="4655" y="679"/>
                      <a:pt x="4727" y="679"/>
                    </a:cubicBezTo>
                    <a:lnTo>
                      <a:pt x="5358" y="679"/>
                    </a:lnTo>
                    <a:cubicBezTo>
                      <a:pt x="5465" y="679"/>
                      <a:pt x="5548" y="774"/>
                      <a:pt x="5548" y="881"/>
                    </a:cubicBezTo>
                    <a:lnTo>
                      <a:pt x="5548" y="1429"/>
                    </a:lnTo>
                    <a:lnTo>
                      <a:pt x="2679" y="1429"/>
                    </a:lnTo>
                    <a:lnTo>
                      <a:pt x="2679" y="881"/>
                    </a:lnTo>
                    <a:lnTo>
                      <a:pt x="2643" y="881"/>
                    </a:lnTo>
                    <a:cubicBezTo>
                      <a:pt x="2643" y="774"/>
                      <a:pt x="2727" y="679"/>
                      <a:pt x="2834" y="679"/>
                    </a:cubicBezTo>
                    <a:lnTo>
                      <a:pt x="3465" y="679"/>
                    </a:lnTo>
                    <a:cubicBezTo>
                      <a:pt x="3536" y="679"/>
                      <a:pt x="3584" y="655"/>
                      <a:pt x="3620" y="596"/>
                    </a:cubicBezTo>
                    <a:cubicBezTo>
                      <a:pt x="3727" y="417"/>
                      <a:pt x="3905" y="322"/>
                      <a:pt x="4096" y="322"/>
                    </a:cubicBezTo>
                    <a:close/>
                    <a:moveTo>
                      <a:pt x="7477" y="1036"/>
                    </a:moveTo>
                    <a:cubicBezTo>
                      <a:pt x="7680" y="1036"/>
                      <a:pt x="7846" y="1203"/>
                      <a:pt x="7846" y="1417"/>
                    </a:cubicBezTo>
                    <a:lnTo>
                      <a:pt x="7846" y="10680"/>
                    </a:lnTo>
                    <a:lnTo>
                      <a:pt x="7834" y="10680"/>
                    </a:lnTo>
                    <a:cubicBezTo>
                      <a:pt x="7834" y="10895"/>
                      <a:pt x="7668" y="11061"/>
                      <a:pt x="7465" y="11061"/>
                    </a:cubicBezTo>
                    <a:lnTo>
                      <a:pt x="691" y="11061"/>
                    </a:lnTo>
                    <a:cubicBezTo>
                      <a:pt x="476" y="11061"/>
                      <a:pt x="322" y="10895"/>
                      <a:pt x="322" y="10680"/>
                    </a:cubicBezTo>
                    <a:lnTo>
                      <a:pt x="322" y="1417"/>
                    </a:lnTo>
                    <a:cubicBezTo>
                      <a:pt x="322" y="1203"/>
                      <a:pt x="476" y="1036"/>
                      <a:pt x="691" y="1036"/>
                    </a:cubicBezTo>
                    <a:lnTo>
                      <a:pt x="2310" y="1036"/>
                    </a:lnTo>
                    <a:lnTo>
                      <a:pt x="2310" y="1596"/>
                    </a:lnTo>
                    <a:cubicBezTo>
                      <a:pt x="2310" y="1679"/>
                      <a:pt x="2381" y="1751"/>
                      <a:pt x="2477" y="1751"/>
                    </a:cubicBezTo>
                    <a:lnTo>
                      <a:pt x="5691" y="1751"/>
                    </a:lnTo>
                    <a:cubicBezTo>
                      <a:pt x="5775" y="1751"/>
                      <a:pt x="5846" y="1679"/>
                      <a:pt x="5846" y="1596"/>
                    </a:cubicBezTo>
                    <a:lnTo>
                      <a:pt x="5846" y="1036"/>
                    </a:lnTo>
                    <a:close/>
                    <a:moveTo>
                      <a:pt x="4084" y="0"/>
                    </a:moveTo>
                    <a:cubicBezTo>
                      <a:pt x="3798" y="0"/>
                      <a:pt x="3548" y="131"/>
                      <a:pt x="3381" y="358"/>
                    </a:cubicBezTo>
                    <a:lnTo>
                      <a:pt x="2834" y="358"/>
                    </a:lnTo>
                    <a:cubicBezTo>
                      <a:pt x="2608" y="358"/>
                      <a:pt x="2393" y="500"/>
                      <a:pt x="2346" y="715"/>
                    </a:cubicBezTo>
                    <a:lnTo>
                      <a:pt x="703" y="715"/>
                    </a:lnTo>
                    <a:cubicBezTo>
                      <a:pt x="322" y="715"/>
                      <a:pt x="0" y="1024"/>
                      <a:pt x="0" y="1417"/>
                    </a:cubicBezTo>
                    <a:lnTo>
                      <a:pt x="0" y="10680"/>
                    </a:lnTo>
                    <a:cubicBezTo>
                      <a:pt x="0" y="11073"/>
                      <a:pt x="310" y="11383"/>
                      <a:pt x="703" y="11383"/>
                    </a:cubicBezTo>
                    <a:lnTo>
                      <a:pt x="7477" y="11383"/>
                    </a:lnTo>
                    <a:cubicBezTo>
                      <a:pt x="7858" y="11383"/>
                      <a:pt x="8180" y="11073"/>
                      <a:pt x="8180" y="10680"/>
                    </a:cubicBezTo>
                    <a:lnTo>
                      <a:pt x="8180" y="1417"/>
                    </a:lnTo>
                    <a:cubicBezTo>
                      <a:pt x="8156" y="1024"/>
                      <a:pt x="7846" y="715"/>
                      <a:pt x="7465" y="715"/>
                    </a:cubicBezTo>
                    <a:lnTo>
                      <a:pt x="5822" y="715"/>
                    </a:lnTo>
                    <a:cubicBezTo>
                      <a:pt x="5751" y="500"/>
                      <a:pt x="5560" y="358"/>
                      <a:pt x="5334" y="358"/>
                    </a:cubicBezTo>
                    <a:lnTo>
                      <a:pt x="4786" y="358"/>
                    </a:lnTo>
                    <a:cubicBezTo>
                      <a:pt x="4620" y="131"/>
                      <a:pt x="4346" y="0"/>
                      <a:pt x="4084" y="0"/>
                    </a:cubicBezTo>
                    <a:close/>
                  </a:path>
                </a:pathLst>
              </a:custGeom>
              <a:grpFill/>
              <a:ln>
                <a:noFill/>
              </a:ln>
            </p:spPr>
            <p:txBody>
              <a:bodyPr spcFirstLastPara="1" wrap="square" lIns="91425" tIns="91425" rIns="91425" bIns="91425" anchor="ctr" anchorCtr="0">
                <a:noAutofit/>
              </a:bodyPr>
              <a:lstStyle/>
              <a:p>
                <a:endParaRPr sz="1800"/>
              </a:p>
            </p:txBody>
          </p:sp>
          <p:sp>
            <p:nvSpPr>
              <p:cNvPr id="133" name="Google Shape;13968;p63"/>
              <p:cNvSpPr/>
              <p:nvPr/>
            </p:nvSpPr>
            <p:spPr>
              <a:xfrm>
                <a:off x="5513425" y="2437384"/>
                <a:ext cx="10248" cy="10280"/>
              </a:xfrm>
              <a:custGeom>
                <a:avLst/>
                <a:gdLst/>
                <a:ahLst/>
                <a:cxnLst/>
                <a:rect l="l" t="t" r="r" b="b"/>
                <a:pathLst>
                  <a:path w="322" h="323" extrusionOk="0">
                    <a:moveTo>
                      <a:pt x="167" y="1"/>
                    </a:moveTo>
                    <a:cubicBezTo>
                      <a:pt x="72" y="1"/>
                      <a:pt x="0" y="72"/>
                      <a:pt x="0" y="167"/>
                    </a:cubicBezTo>
                    <a:cubicBezTo>
                      <a:pt x="0" y="251"/>
                      <a:pt x="72" y="322"/>
                      <a:pt x="167" y="322"/>
                    </a:cubicBezTo>
                    <a:cubicBezTo>
                      <a:pt x="250" y="322"/>
                      <a:pt x="322" y="251"/>
                      <a:pt x="322" y="167"/>
                    </a:cubicBezTo>
                    <a:cubicBezTo>
                      <a:pt x="322" y="72"/>
                      <a:pt x="250" y="1"/>
                      <a:pt x="167" y="1"/>
                    </a:cubicBezTo>
                    <a:close/>
                  </a:path>
                </a:pathLst>
              </a:custGeom>
              <a:grpFill/>
              <a:ln>
                <a:noFill/>
              </a:ln>
            </p:spPr>
            <p:txBody>
              <a:bodyPr spcFirstLastPara="1" wrap="square" lIns="91425" tIns="91425" rIns="91425" bIns="91425" anchor="ctr" anchorCtr="0">
                <a:noAutofit/>
              </a:bodyPr>
              <a:lstStyle/>
              <a:p>
                <a:endParaRPr sz="1800"/>
              </a:p>
            </p:txBody>
          </p:sp>
          <p:sp>
            <p:nvSpPr>
              <p:cNvPr id="134" name="Google Shape;13969;p63"/>
              <p:cNvSpPr/>
              <p:nvPr/>
            </p:nvSpPr>
            <p:spPr>
              <a:xfrm>
                <a:off x="5411100" y="2460140"/>
                <a:ext cx="214517" cy="283106"/>
              </a:xfrm>
              <a:custGeom>
                <a:avLst/>
                <a:gdLst/>
                <a:ahLst/>
                <a:cxnLst/>
                <a:rect l="l" t="t" r="r" b="b"/>
                <a:pathLst>
                  <a:path w="6740" h="8895" extrusionOk="0">
                    <a:moveTo>
                      <a:pt x="5692" y="0"/>
                    </a:moveTo>
                    <a:cubicBezTo>
                      <a:pt x="5596" y="0"/>
                      <a:pt x="5525" y="72"/>
                      <a:pt x="5525" y="167"/>
                    </a:cubicBezTo>
                    <a:cubicBezTo>
                      <a:pt x="5525" y="250"/>
                      <a:pt x="5596" y="322"/>
                      <a:pt x="5692" y="322"/>
                    </a:cubicBezTo>
                    <a:lnTo>
                      <a:pt x="6418" y="322"/>
                    </a:lnTo>
                    <a:lnTo>
                      <a:pt x="6418" y="8561"/>
                    </a:lnTo>
                    <a:lnTo>
                      <a:pt x="334" y="8561"/>
                    </a:lnTo>
                    <a:lnTo>
                      <a:pt x="334" y="345"/>
                    </a:lnTo>
                    <a:lnTo>
                      <a:pt x="1060" y="345"/>
                    </a:lnTo>
                    <a:cubicBezTo>
                      <a:pt x="1144" y="345"/>
                      <a:pt x="1227" y="262"/>
                      <a:pt x="1227" y="179"/>
                    </a:cubicBezTo>
                    <a:cubicBezTo>
                      <a:pt x="1227" y="83"/>
                      <a:pt x="1144" y="12"/>
                      <a:pt x="1060" y="12"/>
                    </a:cubicBezTo>
                    <a:lnTo>
                      <a:pt x="167" y="12"/>
                    </a:lnTo>
                    <a:cubicBezTo>
                      <a:pt x="72" y="12"/>
                      <a:pt x="1" y="83"/>
                      <a:pt x="1" y="179"/>
                    </a:cubicBezTo>
                    <a:lnTo>
                      <a:pt x="1" y="8739"/>
                    </a:lnTo>
                    <a:cubicBezTo>
                      <a:pt x="1" y="8823"/>
                      <a:pt x="72" y="8894"/>
                      <a:pt x="167" y="8894"/>
                    </a:cubicBezTo>
                    <a:lnTo>
                      <a:pt x="6585" y="8894"/>
                    </a:lnTo>
                    <a:cubicBezTo>
                      <a:pt x="6668" y="8894"/>
                      <a:pt x="6739" y="8823"/>
                      <a:pt x="6739" y="8739"/>
                    </a:cubicBezTo>
                    <a:lnTo>
                      <a:pt x="6739" y="179"/>
                    </a:lnTo>
                    <a:cubicBezTo>
                      <a:pt x="6739" y="72"/>
                      <a:pt x="6668" y="0"/>
                      <a:pt x="6585" y="0"/>
                    </a:cubicBezTo>
                    <a:close/>
                  </a:path>
                </a:pathLst>
              </a:custGeom>
              <a:grpFill/>
              <a:ln>
                <a:noFill/>
              </a:ln>
            </p:spPr>
            <p:txBody>
              <a:bodyPr spcFirstLastPara="1" wrap="square" lIns="91425" tIns="91425" rIns="91425" bIns="91425" anchor="ctr" anchorCtr="0">
                <a:noAutofit/>
              </a:bodyPr>
              <a:lstStyle/>
              <a:p>
                <a:endParaRPr sz="1800"/>
              </a:p>
            </p:txBody>
          </p:sp>
          <p:sp>
            <p:nvSpPr>
              <p:cNvPr id="135" name="Google Shape;13970;p63"/>
              <p:cNvSpPr/>
              <p:nvPr/>
            </p:nvSpPr>
            <p:spPr>
              <a:xfrm>
                <a:off x="5439904" y="2488562"/>
                <a:ext cx="78837" cy="106495"/>
              </a:xfrm>
              <a:custGeom>
                <a:avLst/>
                <a:gdLst/>
                <a:ahLst/>
                <a:cxnLst/>
                <a:rect l="l" t="t" r="r" b="b"/>
                <a:pathLst>
                  <a:path w="2477" h="3346" extrusionOk="0">
                    <a:moveTo>
                      <a:pt x="1405" y="322"/>
                    </a:moveTo>
                    <a:cubicBezTo>
                      <a:pt x="1608" y="322"/>
                      <a:pt x="1774" y="488"/>
                      <a:pt x="1774" y="703"/>
                    </a:cubicBezTo>
                    <a:lnTo>
                      <a:pt x="1774" y="1060"/>
                    </a:lnTo>
                    <a:cubicBezTo>
                      <a:pt x="1774" y="1357"/>
                      <a:pt x="1536" y="1607"/>
                      <a:pt x="1227" y="1607"/>
                    </a:cubicBezTo>
                    <a:cubicBezTo>
                      <a:pt x="929" y="1607"/>
                      <a:pt x="679" y="1357"/>
                      <a:pt x="679" y="1060"/>
                    </a:cubicBezTo>
                    <a:lnTo>
                      <a:pt x="679" y="703"/>
                    </a:lnTo>
                    <a:cubicBezTo>
                      <a:pt x="679" y="488"/>
                      <a:pt x="834" y="322"/>
                      <a:pt x="1048" y="322"/>
                    </a:cubicBezTo>
                    <a:close/>
                    <a:moveTo>
                      <a:pt x="1417" y="1905"/>
                    </a:moveTo>
                    <a:lnTo>
                      <a:pt x="1417" y="2012"/>
                    </a:lnTo>
                    <a:cubicBezTo>
                      <a:pt x="1417" y="2084"/>
                      <a:pt x="1429" y="2143"/>
                      <a:pt x="1465" y="2191"/>
                    </a:cubicBezTo>
                    <a:lnTo>
                      <a:pt x="1239" y="2405"/>
                    </a:lnTo>
                    <a:lnTo>
                      <a:pt x="1215" y="2405"/>
                    </a:lnTo>
                    <a:lnTo>
                      <a:pt x="989" y="2191"/>
                    </a:lnTo>
                    <a:cubicBezTo>
                      <a:pt x="1012" y="2143"/>
                      <a:pt x="1036" y="2084"/>
                      <a:pt x="1036" y="2012"/>
                    </a:cubicBezTo>
                    <a:lnTo>
                      <a:pt x="1036" y="1905"/>
                    </a:lnTo>
                    <a:cubicBezTo>
                      <a:pt x="1096" y="1917"/>
                      <a:pt x="1155" y="1917"/>
                      <a:pt x="1227" y="1917"/>
                    </a:cubicBezTo>
                    <a:cubicBezTo>
                      <a:pt x="1286" y="1917"/>
                      <a:pt x="1358" y="1917"/>
                      <a:pt x="1417" y="1905"/>
                    </a:cubicBezTo>
                    <a:close/>
                    <a:moveTo>
                      <a:pt x="1703" y="2393"/>
                    </a:moveTo>
                    <a:lnTo>
                      <a:pt x="1989" y="2548"/>
                    </a:lnTo>
                    <a:cubicBezTo>
                      <a:pt x="2048" y="2572"/>
                      <a:pt x="2084" y="2643"/>
                      <a:pt x="2084" y="2703"/>
                    </a:cubicBezTo>
                    <a:lnTo>
                      <a:pt x="2084" y="3024"/>
                    </a:lnTo>
                    <a:lnTo>
                      <a:pt x="2120" y="3024"/>
                    </a:lnTo>
                    <a:lnTo>
                      <a:pt x="322" y="3036"/>
                    </a:lnTo>
                    <a:cubicBezTo>
                      <a:pt x="322" y="3036"/>
                      <a:pt x="298" y="3036"/>
                      <a:pt x="298" y="3024"/>
                    </a:cubicBezTo>
                    <a:lnTo>
                      <a:pt x="298" y="2703"/>
                    </a:lnTo>
                    <a:cubicBezTo>
                      <a:pt x="298" y="2631"/>
                      <a:pt x="346" y="2572"/>
                      <a:pt x="405" y="2548"/>
                    </a:cubicBezTo>
                    <a:lnTo>
                      <a:pt x="691" y="2393"/>
                    </a:lnTo>
                    <a:lnTo>
                      <a:pt x="953" y="2667"/>
                    </a:lnTo>
                    <a:cubicBezTo>
                      <a:pt x="1012" y="2715"/>
                      <a:pt x="1108" y="2762"/>
                      <a:pt x="1191" y="2762"/>
                    </a:cubicBezTo>
                    <a:cubicBezTo>
                      <a:pt x="1286" y="2762"/>
                      <a:pt x="1370" y="2738"/>
                      <a:pt x="1429" y="2667"/>
                    </a:cubicBezTo>
                    <a:lnTo>
                      <a:pt x="1703" y="2393"/>
                    </a:lnTo>
                    <a:close/>
                    <a:moveTo>
                      <a:pt x="1048" y="0"/>
                    </a:moveTo>
                    <a:cubicBezTo>
                      <a:pt x="655" y="0"/>
                      <a:pt x="346" y="310"/>
                      <a:pt x="346" y="703"/>
                    </a:cubicBezTo>
                    <a:lnTo>
                      <a:pt x="346" y="1060"/>
                    </a:lnTo>
                    <a:cubicBezTo>
                      <a:pt x="346" y="1334"/>
                      <a:pt x="477" y="1607"/>
                      <a:pt x="703" y="1750"/>
                    </a:cubicBezTo>
                    <a:lnTo>
                      <a:pt x="703" y="2012"/>
                    </a:lnTo>
                    <a:lnTo>
                      <a:pt x="703" y="2024"/>
                    </a:lnTo>
                    <a:lnTo>
                      <a:pt x="286" y="2227"/>
                    </a:lnTo>
                    <a:cubicBezTo>
                      <a:pt x="108" y="2322"/>
                      <a:pt x="0" y="2500"/>
                      <a:pt x="0" y="2691"/>
                    </a:cubicBezTo>
                    <a:lnTo>
                      <a:pt x="0" y="3000"/>
                    </a:lnTo>
                    <a:cubicBezTo>
                      <a:pt x="0" y="3203"/>
                      <a:pt x="155" y="3346"/>
                      <a:pt x="346" y="3346"/>
                    </a:cubicBezTo>
                    <a:lnTo>
                      <a:pt x="2132" y="3346"/>
                    </a:lnTo>
                    <a:cubicBezTo>
                      <a:pt x="2322" y="3346"/>
                      <a:pt x="2477" y="3203"/>
                      <a:pt x="2477" y="3000"/>
                    </a:cubicBezTo>
                    <a:lnTo>
                      <a:pt x="2477" y="2691"/>
                    </a:lnTo>
                    <a:cubicBezTo>
                      <a:pt x="2465" y="2500"/>
                      <a:pt x="2334" y="2322"/>
                      <a:pt x="2167" y="2227"/>
                    </a:cubicBezTo>
                    <a:lnTo>
                      <a:pt x="1751" y="2024"/>
                    </a:lnTo>
                    <a:lnTo>
                      <a:pt x="1751" y="2012"/>
                    </a:lnTo>
                    <a:lnTo>
                      <a:pt x="1751" y="1750"/>
                    </a:lnTo>
                    <a:cubicBezTo>
                      <a:pt x="1965" y="1595"/>
                      <a:pt x="2108" y="1334"/>
                      <a:pt x="2108" y="1060"/>
                    </a:cubicBezTo>
                    <a:lnTo>
                      <a:pt x="2108" y="703"/>
                    </a:lnTo>
                    <a:cubicBezTo>
                      <a:pt x="2108" y="310"/>
                      <a:pt x="1786" y="0"/>
                      <a:pt x="1405" y="0"/>
                    </a:cubicBezTo>
                    <a:close/>
                  </a:path>
                </a:pathLst>
              </a:custGeom>
              <a:grpFill/>
              <a:ln>
                <a:noFill/>
              </a:ln>
            </p:spPr>
            <p:txBody>
              <a:bodyPr spcFirstLastPara="1" wrap="square" lIns="91425" tIns="91425" rIns="91425" bIns="91425" anchor="ctr" anchorCtr="0">
                <a:noAutofit/>
              </a:bodyPr>
              <a:lstStyle/>
              <a:p>
                <a:endParaRPr sz="1800"/>
              </a:p>
            </p:txBody>
          </p:sp>
          <p:sp>
            <p:nvSpPr>
              <p:cNvPr id="136" name="Google Shape;13971;p63"/>
              <p:cNvSpPr/>
              <p:nvPr/>
            </p:nvSpPr>
            <p:spPr>
              <a:xfrm>
                <a:off x="5530103" y="2494228"/>
                <a:ext cx="67856" cy="33005"/>
              </a:xfrm>
              <a:custGeom>
                <a:avLst/>
                <a:gdLst/>
                <a:ahLst/>
                <a:cxnLst/>
                <a:rect l="l" t="t" r="r" b="b"/>
                <a:pathLst>
                  <a:path w="2132" h="1037" extrusionOk="0">
                    <a:moveTo>
                      <a:pt x="1786" y="346"/>
                    </a:moveTo>
                    <a:lnTo>
                      <a:pt x="1786" y="715"/>
                    </a:lnTo>
                    <a:lnTo>
                      <a:pt x="345" y="715"/>
                    </a:lnTo>
                    <a:lnTo>
                      <a:pt x="345" y="346"/>
                    </a:lnTo>
                    <a:close/>
                    <a:moveTo>
                      <a:pt x="167" y="1"/>
                    </a:moveTo>
                    <a:cubicBezTo>
                      <a:pt x="72" y="1"/>
                      <a:pt x="0" y="72"/>
                      <a:pt x="0" y="167"/>
                    </a:cubicBezTo>
                    <a:lnTo>
                      <a:pt x="0" y="882"/>
                    </a:lnTo>
                    <a:cubicBezTo>
                      <a:pt x="0" y="965"/>
                      <a:pt x="72" y="1036"/>
                      <a:pt x="167" y="1036"/>
                    </a:cubicBezTo>
                    <a:lnTo>
                      <a:pt x="1953" y="1036"/>
                    </a:lnTo>
                    <a:cubicBezTo>
                      <a:pt x="2036" y="1036"/>
                      <a:pt x="2107" y="965"/>
                      <a:pt x="2107" y="882"/>
                    </a:cubicBezTo>
                    <a:lnTo>
                      <a:pt x="2107" y="167"/>
                    </a:lnTo>
                    <a:cubicBezTo>
                      <a:pt x="2131" y="72"/>
                      <a:pt x="2048" y="1"/>
                      <a:pt x="1953" y="1"/>
                    </a:cubicBezTo>
                    <a:close/>
                  </a:path>
                </a:pathLst>
              </a:custGeom>
              <a:grpFill/>
              <a:ln>
                <a:noFill/>
              </a:ln>
            </p:spPr>
            <p:txBody>
              <a:bodyPr spcFirstLastPara="1" wrap="square" lIns="91425" tIns="91425" rIns="91425" bIns="91425" anchor="ctr" anchorCtr="0">
                <a:noAutofit/>
              </a:bodyPr>
              <a:lstStyle/>
              <a:p>
                <a:endParaRPr sz="1800"/>
              </a:p>
            </p:txBody>
          </p:sp>
          <p:sp>
            <p:nvSpPr>
              <p:cNvPr id="137" name="Google Shape;13972;p63"/>
              <p:cNvSpPr/>
              <p:nvPr/>
            </p:nvSpPr>
            <p:spPr>
              <a:xfrm>
                <a:off x="5530103" y="2539709"/>
                <a:ext cx="67092" cy="10248"/>
              </a:xfrm>
              <a:custGeom>
                <a:avLst/>
                <a:gdLst/>
                <a:ahLst/>
                <a:cxnLst/>
                <a:rect l="l" t="t" r="r" b="b"/>
                <a:pathLst>
                  <a:path w="2108" h="322" extrusionOk="0">
                    <a:moveTo>
                      <a:pt x="167" y="0"/>
                    </a:moveTo>
                    <a:cubicBezTo>
                      <a:pt x="72" y="0"/>
                      <a:pt x="0" y="72"/>
                      <a:pt x="0" y="167"/>
                    </a:cubicBezTo>
                    <a:cubicBezTo>
                      <a:pt x="0" y="250"/>
                      <a:pt x="72" y="322"/>
                      <a:pt x="167" y="322"/>
                    </a:cubicBezTo>
                    <a:lnTo>
                      <a:pt x="1953" y="322"/>
                    </a:lnTo>
                    <a:cubicBezTo>
                      <a:pt x="2036" y="322"/>
                      <a:pt x="2107" y="250"/>
                      <a:pt x="2107" y="167"/>
                    </a:cubicBezTo>
                    <a:cubicBezTo>
                      <a:pt x="2107" y="72"/>
                      <a:pt x="2048" y="0"/>
                      <a:pt x="1953" y="0"/>
                    </a:cubicBezTo>
                    <a:close/>
                  </a:path>
                </a:pathLst>
              </a:custGeom>
              <a:grpFill/>
              <a:ln>
                <a:noFill/>
              </a:ln>
            </p:spPr>
            <p:txBody>
              <a:bodyPr spcFirstLastPara="1" wrap="square" lIns="91425" tIns="91425" rIns="91425" bIns="91425" anchor="ctr" anchorCtr="0">
                <a:noAutofit/>
              </a:bodyPr>
              <a:lstStyle/>
              <a:p>
                <a:endParaRPr sz="1800"/>
              </a:p>
            </p:txBody>
          </p:sp>
          <p:sp>
            <p:nvSpPr>
              <p:cNvPr id="138" name="Google Shape;13973;p63"/>
              <p:cNvSpPr/>
              <p:nvPr/>
            </p:nvSpPr>
            <p:spPr>
              <a:xfrm>
                <a:off x="5530103" y="2562434"/>
                <a:ext cx="32973" cy="10280"/>
              </a:xfrm>
              <a:custGeom>
                <a:avLst/>
                <a:gdLst/>
                <a:ahLst/>
                <a:cxnLst/>
                <a:rect l="l" t="t" r="r" b="b"/>
                <a:pathLst>
                  <a:path w="1036" h="323" extrusionOk="0">
                    <a:moveTo>
                      <a:pt x="167" y="1"/>
                    </a:moveTo>
                    <a:cubicBezTo>
                      <a:pt x="72" y="1"/>
                      <a:pt x="0" y="72"/>
                      <a:pt x="0" y="167"/>
                    </a:cubicBezTo>
                    <a:cubicBezTo>
                      <a:pt x="0" y="251"/>
                      <a:pt x="72" y="322"/>
                      <a:pt x="167" y="322"/>
                    </a:cubicBezTo>
                    <a:lnTo>
                      <a:pt x="881" y="322"/>
                    </a:lnTo>
                    <a:cubicBezTo>
                      <a:pt x="964" y="322"/>
                      <a:pt x="1036" y="251"/>
                      <a:pt x="1036" y="167"/>
                    </a:cubicBezTo>
                    <a:cubicBezTo>
                      <a:pt x="1036" y="72"/>
                      <a:pt x="976" y="1"/>
                      <a:pt x="881" y="1"/>
                    </a:cubicBezTo>
                    <a:close/>
                  </a:path>
                </a:pathLst>
              </a:custGeom>
              <a:grpFill/>
              <a:ln>
                <a:noFill/>
              </a:ln>
            </p:spPr>
            <p:txBody>
              <a:bodyPr spcFirstLastPara="1" wrap="square" lIns="91425" tIns="91425" rIns="91425" bIns="91425" anchor="ctr" anchorCtr="0">
                <a:noAutofit/>
              </a:bodyPr>
              <a:lstStyle/>
              <a:p>
                <a:endParaRPr sz="1800"/>
              </a:p>
            </p:txBody>
          </p:sp>
          <p:sp>
            <p:nvSpPr>
              <p:cNvPr id="139" name="Google Shape;13974;p63"/>
              <p:cNvSpPr/>
              <p:nvPr/>
            </p:nvSpPr>
            <p:spPr>
              <a:xfrm>
                <a:off x="5439522" y="2607534"/>
                <a:ext cx="158437" cy="10280"/>
              </a:xfrm>
              <a:custGeom>
                <a:avLst/>
                <a:gdLst/>
                <a:ahLst/>
                <a:cxnLst/>
                <a:rect l="l" t="t" r="r" b="b"/>
                <a:pathLst>
                  <a:path w="4978" h="323" extrusionOk="0">
                    <a:moveTo>
                      <a:pt x="167" y="1"/>
                    </a:moveTo>
                    <a:cubicBezTo>
                      <a:pt x="72" y="1"/>
                      <a:pt x="0" y="72"/>
                      <a:pt x="0" y="155"/>
                    </a:cubicBezTo>
                    <a:cubicBezTo>
                      <a:pt x="0" y="251"/>
                      <a:pt x="72" y="322"/>
                      <a:pt x="167" y="322"/>
                    </a:cubicBezTo>
                    <a:lnTo>
                      <a:pt x="4799" y="322"/>
                    </a:lnTo>
                    <a:cubicBezTo>
                      <a:pt x="4882" y="322"/>
                      <a:pt x="4953" y="251"/>
                      <a:pt x="4953" y="155"/>
                    </a:cubicBezTo>
                    <a:cubicBezTo>
                      <a:pt x="4977" y="72"/>
                      <a:pt x="4894" y="1"/>
                      <a:pt x="4799" y="1"/>
                    </a:cubicBezTo>
                    <a:close/>
                  </a:path>
                </a:pathLst>
              </a:custGeom>
              <a:grpFill/>
              <a:ln>
                <a:noFill/>
              </a:ln>
            </p:spPr>
            <p:txBody>
              <a:bodyPr spcFirstLastPara="1" wrap="square" lIns="91425" tIns="91425" rIns="91425" bIns="91425" anchor="ctr" anchorCtr="0">
                <a:noAutofit/>
              </a:bodyPr>
              <a:lstStyle/>
              <a:p>
                <a:endParaRPr sz="1800"/>
              </a:p>
            </p:txBody>
          </p:sp>
          <p:sp>
            <p:nvSpPr>
              <p:cNvPr id="140" name="Google Shape;13975;p63"/>
              <p:cNvSpPr/>
              <p:nvPr/>
            </p:nvSpPr>
            <p:spPr>
              <a:xfrm>
                <a:off x="5439522" y="2630258"/>
                <a:ext cx="22025" cy="10280"/>
              </a:xfrm>
              <a:custGeom>
                <a:avLst/>
                <a:gdLst/>
                <a:ahLst/>
                <a:cxnLst/>
                <a:rect l="l" t="t" r="r" b="b"/>
                <a:pathLst>
                  <a:path w="692" h="323" extrusionOk="0">
                    <a:moveTo>
                      <a:pt x="167" y="1"/>
                    </a:moveTo>
                    <a:cubicBezTo>
                      <a:pt x="72" y="1"/>
                      <a:pt x="0" y="72"/>
                      <a:pt x="0" y="156"/>
                    </a:cubicBezTo>
                    <a:cubicBezTo>
                      <a:pt x="0" y="251"/>
                      <a:pt x="72" y="322"/>
                      <a:pt x="167" y="322"/>
                    </a:cubicBezTo>
                    <a:lnTo>
                      <a:pt x="524" y="322"/>
                    </a:lnTo>
                    <a:cubicBezTo>
                      <a:pt x="608" y="322"/>
                      <a:pt x="679" y="251"/>
                      <a:pt x="679" y="156"/>
                    </a:cubicBezTo>
                    <a:cubicBezTo>
                      <a:pt x="691" y="72"/>
                      <a:pt x="608" y="1"/>
                      <a:pt x="524" y="1"/>
                    </a:cubicBezTo>
                    <a:close/>
                  </a:path>
                </a:pathLst>
              </a:custGeom>
              <a:grpFill/>
              <a:ln>
                <a:noFill/>
              </a:ln>
            </p:spPr>
            <p:txBody>
              <a:bodyPr spcFirstLastPara="1" wrap="square" lIns="91425" tIns="91425" rIns="91425" bIns="91425" anchor="ctr" anchorCtr="0">
                <a:noAutofit/>
              </a:bodyPr>
              <a:lstStyle/>
              <a:p>
                <a:endParaRPr sz="1800"/>
              </a:p>
            </p:txBody>
          </p:sp>
          <p:sp>
            <p:nvSpPr>
              <p:cNvPr id="141" name="Google Shape;13976;p63"/>
              <p:cNvSpPr/>
              <p:nvPr/>
            </p:nvSpPr>
            <p:spPr>
              <a:xfrm>
                <a:off x="5439522" y="2698497"/>
                <a:ext cx="22025" cy="10248"/>
              </a:xfrm>
              <a:custGeom>
                <a:avLst/>
                <a:gdLst/>
                <a:ahLst/>
                <a:cxnLst/>
                <a:rect l="l" t="t" r="r" b="b"/>
                <a:pathLst>
                  <a:path w="692" h="322" extrusionOk="0">
                    <a:moveTo>
                      <a:pt x="167" y="0"/>
                    </a:moveTo>
                    <a:cubicBezTo>
                      <a:pt x="72" y="0"/>
                      <a:pt x="0" y="72"/>
                      <a:pt x="0" y="155"/>
                    </a:cubicBezTo>
                    <a:cubicBezTo>
                      <a:pt x="0" y="250"/>
                      <a:pt x="72" y="322"/>
                      <a:pt x="167" y="322"/>
                    </a:cubicBezTo>
                    <a:lnTo>
                      <a:pt x="524" y="322"/>
                    </a:lnTo>
                    <a:cubicBezTo>
                      <a:pt x="608" y="322"/>
                      <a:pt x="679" y="250"/>
                      <a:pt x="679" y="155"/>
                    </a:cubicBezTo>
                    <a:cubicBezTo>
                      <a:pt x="691" y="72"/>
                      <a:pt x="608" y="0"/>
                      <a:pt x="524" y="0"/>
                    </a:cubicBezTo>
                    <a:close/>
                  </a:path>
                </a:pathLst>
              </a:custGeom>
              <a:grpFill/>
              <a:ln>
                <a:noFill/>
              </a:ln>
            </p:spPr>
            <p:txBody>
              <a:bodyPr spcFirstLastPara="1" wrap="square" lIns="91425" tIns="91425" rIns="91425" bIns="91425" anchor="ctr" anchorCtr="0">
                <a:noAutofit/>
              </a:bodyPr>
              <a:lstStyle/>
              <a:p>
                <a:endParaRPr sz="1800"/>
              </a:p>
            </p:txBody>
          </p:sp>
          <p:sp>
            <p:nvSpPr>
              <p:cNvPr id="142" name="Google Shape;13977;p63"/>
              <p:cNvSpPr/>
              <p:nvPr/>
            </p:nvSpPr>
            <p:spPr>
              <a:xfrm>
                <a:off x="5439522" y="2675740"/>
                <a:ext cx="22025" cy="10280"/>
              </a:xfrm>
              <a:custGeom>
                <a:avLst/>
                <a:gdLst/>
                <a:ahLst/>
                <a:cxnLst/>
                <a:rect l="l" t="t" r="r" b="b"/>
                <a:pathLst>
                  <a:path w="692" h="323" extrusionOk="0">
                    <a:moveTo>
                      <a:pt x="167" y="1"/>
                    </a:moveTo>
                    <a:cubicBezTo>
                      <a:pt x="72" y="1"/>
                      <a:pt x="0" y="72"/>
                      <a:pt x="0" y="156"/>
                    </a:cubicBezTo>
                    <a:cubicBezTo>
                      <a:pt x="0" y="251"/>
                      <a:pt x="72" y="322"/>
                      <a:pt x="167" y="322"/>
                    </a:cubicBezTo>
                    <a:lnTo>
                      <a:pt x="524" y="322"/>
                    </a:lnTo>
                    <a:cubicBezTo>
                      <a:pt x="608" y="322"/>
                      <a:pt x="679" y="251"/>
                      <a:pt x="679" y="156"/>
                    </a:cubicBezTo>
                    <a:cubicBezTo>
                      <a:pt x="691" y="72"/>
                      <a:pt x="608" y="1"/>
                      <a:pt x="524" y="1"/>
                    </a:cubicBezTo>
                    <a:close/>
                  </a:path>
                </a:pathLst>
              </a:custGeom>
              <a:grpFill/>
              <a:ln>
                <a:noFill/>
              </a:ln>
            </p:spPr>
            <p:txBody>
              <a:bodyPr spcFirstLastPara="1" wrap="square" lIns="91425" tIns="91425" rIns="91425" bIns="91425" anchor="ctr" anchorCtr="0">
                <a:noAutofit/>
              </a:bodyPr>
              <a:lstStyle/>
              <a:p>
                <a:endParaRPr sz="1800"/>
              </a:p>
            </p:txBody>
          </p:sp>
          <p:sp>
            <p:nvSpPr>
              <p:cNvPr id="143" name="Google Shape;13978;p63"/>
              <p:cNvSpPr/>
              <p:nvPr/>
            </p:nvSpPr>
            <p:spPr>
              <a:xfrm>
                <a:off x="5439522" y="2653015"/>
                <a:ext cx="22025" cy="10248"/>
              </a:xfrm>
              <a:custGeom>
                <a:avLst/>
                <a:gdLst/>
                <a:ahLst/>
                <a:cxnLst/>
                <a:rect l="l" t="t" r="r" b="b"/>
                <a:pathLst>
                  <a:path w="692" h="322" extrusionOk="0">
                    <a:moveTo>
                      <a:pt x="167" y="0"/>
                    </a:moveTo>
                    <a:cubicBezTo>
                      <a:pt x="72" y="0"/>
                      <a:pt x="0" y="72"/>
                      <a:pt x="0" y="155"/>
                    </a:cubicBezTo>
                    <a:cubicBezTo>
                      <a:pt x="0" y="250"/>
                      <a:pt x="72" y="322"/>
                      <a:pt x="167" y="322"/>
                    </a:cubicBezTo>
                    <a:lnTo>
                      <a:pt x="524" y="322"/>
                    </a:lnTo>
                    <a:cubicBezTo>
                      <a:pt x="608" y="322"/>
                      <a:pt x="679" y="250"/>
                      <a:pt x="679" y="155"/>
                    </a:cubicBezTo>
                    <a:cubicBezTo>
                      <a:pt x="691" y="72"/>
                      <a:pt x="608" y="0"/>
                      <a:pt x="524" y="0"/>
                    </a:cubicBezTo>
                    <a:close/>
                  </a:path>
                </a:pathLst>
              </a:custGeom>
              <a:grpFill/>
              <a:ln>
                <a:noFill/>
              </a:ln>
            </p:spPr>
            <p:txBody>
              <a:bodyPr spcFirstLastPara="1" wrap="square" lIns="91425" tIns="91425" rIns="91425" bIns="91425" anchor="ctr" anchorCtr="0">
                <a:noAutofit/>
              </a:bodyPr>
              <a:lstStyle/>
              <a:p>
                <a:endParaRPr sz="1800"/>
              </a:p>
            </p:txBody>
          </p:sp>
          <p:sp>
            <p:nvSpPr>
              <p:cNvPr id="144" name="Google Shape;13979;p63"/>
              <p:cNvSpPr/>
              <p:nvPr/>
            </p:nvSpPr>
            <p:spPr>
              <a:xfrm>
                <a:off x="5473641" y="2630258"/>
                <a:ext cx="44718" cy="10280"/>
              </a:xfrm>
              <a:custGeom>
                <a:avLst/>
                <a:gdLst/>
                <a:ahLst/>
                <a:cxnLst/>
                <a:rect l="l" t="t" r="r" b="b"/>
                <a:pathLst>
                  <a:path w="1405" h="323" extrusionOk="0">
                    <a:moveTo>
                      <a:pt x="167" y="1"/>
                    </a:moveTo>
                    <a:cubicBezTo>
                      <a:pt x="71" y="1"/>
                      <a:pt x="0" y="72"/>
                      <a:pt x="0" y="156"/>
                    </a:cubicBezTo>
                    <a:cubicBezTo>
                      <a:pt x="0" y="251"/>
                      <a:pt x="71" y="322"/>
                      <a:pt x="167" y="322"/>
                    </a:cubicBezTo>
                    <a:lnTo>
                      <a:pt x="1238" y="322"/>
                    </a:lnTo>
                    <a:cubicBezTo>
                      <a:pt x="1322" y="322"/>
                      <a:pt x="1393" y="251"/>
                      <a:pt x="1393" y="156"/>
                    </a:cubicBezTo>
                    <a:cubicBezTo>
                      <a:pt x="1405" y="72"/>
                      <a:pt x="1322" y="1"/>
                      <a:pt x="1238" y="1"/>
                    </a:cubicBezTo>
                    <a:close/>
                  </a:path>
                </a:pathLst>
              </a:custGeom>
              <a:grpFill/>
              <a:ln>
                <a:noFill/>
              </a:ln>
            </p:spPr>
            <p:txBody>
              <a:bodyPr spcFirstLastPara="1" wrap="square" lIns="91425" tIns="91425" rIns="91425" bIns="91425" anchor="ctr" anchorCtr="0">
                <a:noAutofit/>
              </a:bodyPr>
              <a:lstStyle/>
              <a:p>
                <a:endParaRPr sz="1800"/>
              </a:p>
            </p:txBody>
          </p:sp>
          <p:sp>
            <p:nvSpPr>
              <p:cNvPr id="145" name="Google Shape;13980;p63"/>
              <p:cNvSpPr/>
              <p:nvPr/>
            </p:nvSpPr>
            <p:spPr>
              <a:xfrm>
                <a:off x="5473641" y="2698497"/>
                <a:ext cx="67474" cy="10248"/>
              </a:xfrm>
              <a:custGeom>
                <a:avLst/>
                <a:gdLst/>
                <a:ahLst/>
                <a:cxnLst/>
                <a:rect l="l" t="t" r="r" b="b"/>
                <a:pathLst>
                  <a:path w="2120" h="322" extrusionOk="0">
                    <a:moveTo>
                      <a:pt x="167" y="0"/>
                    </a:moveTo>
                    <a:cubicBezTo>
                      <a:pt x="71" y="0"/>
                      <a:pt x="0" y="72"/>
                      <a:pt x="0" y="155"/>
                    </a:cubicBezTo>
                    <a:cubicBezTo>
                      <a:pt x="0" y="250"/>
                      <a:pt x="71" y="322"/>
                      <a:pt x="167" y="322"/>
                    </a:cubicBezTo>
                    <a:lnTo>
                      <a:pt x="1953" y="322"/>
                    </a:lnTo>
                    <a:cubicBezTo>
                      <a:pt x="2036" y="322"/>
                      <a:pt x="2107" y="250"/>
                      <a:pt x="2107" y="155"/>
                    </a:cubicBezTo>
                    <a:cubicBezTo>
                      <a:pt x="2119" y="72"/>
                      <a:pt x="2036" y="0"/>
                      <a:pt x="1953" y="0"/>
                    </a:cubicBezTo>
                    <a:close/>
                  </a:path>
                </a:pathLst>
              </a:custGeom>
              <a:grpFill/>
              <a:ln>
                <a:noFill/>
              </a:ln>
            </p:spPr>
            <p:txBody>
              <a:bodyPr spcFirstLastPara="1" wrap="square" lIns="91425" tIns="91425" rIns="91425" bIns="91425" anchor="ctr" anchorCtr="0">
                <a:noAutofit/>
              </a:bodyPr>
              <a:lstStyle/>
              <a:p>
                <a:endParaRPr sz="1800"/>
              </a:p>
            </p:txBody>
          </p:sp>
          <p:sp>
            <p:nvSpPr>
              <p:cNvPr id="146" name="Google Shape;13981;p63"/>
              <p:cNvSpPr/>
              <p:nvPr/>
            </p:nvSpPr>
            <p:spPr>
              <a:xfrm>
                <a:off x="5473641" y="2675740"/>
                <a:ext cx="44718" cy="10280"/>
              </a:xfrm>
              <a:custGeom>
                <a:avLst/>
                <a:gdLst/>
                <a:ahLst/>
                <a:cxnLst/>
                <a:rect l="l" t="t" r="r" b="b"/>
                <a:pathLst>
                  <a:path w="1405" h="323" extrusionOk="0">
                    <a:moveTo>
                      <a:pt x="167" y="1"/>
                    </a:moveTo>
                    <a:cubicBezTo>
                      <a:pt x="71" y="1"/>
                      <a:pt x="0" y="72"/>
                      <a:pt x="0" y="156"/>
                    </a:cubicBezTo>
                    <a:cubicBezTo>
                      <a:pt x="0" y="251"/>
                      <a:pt x="71" y="322"/>
                      <a:pt x="167" y="322"/>
                    </a:cubicBezTo>
                    <a:lnTo>
                      <a:pt x="1238" y="322"/>
                    </a:lnTo>
                    <a:cubicBezTo>
                      <a:pt x="1322" y="322"/>
                      <a:pt x="1393" y="251"/>
                      <a:pt x="1393" y="156"/>
                    </a:cubicBezTo>
                    <a:cubicBezTo>
                      <a:pt x="1405" y="72"/>
                      <a:pt x="1322" y="1"/>
                      <a:pt x="1238" y="1"/>
                    </a:cubicBezTo>
                    <a:close/>
                  </a:path>
                </a:pathLst>
              </a:custGeom>
              <a:grpFill/>
              <a:ln>
                <a:noFill/>
              </a:ln>
            </p:spPr>
            <p:txBody>
              <a:bodyPr spcFirstLastPara="1" wrap="square" lIns="91425" tIns="91425" rIns="91425" bIns="91425" anchor="ctr" anchorCtr="0">
                <a:noAutofit/>
              </a:bodyPr>
              <a:lstStyle/>
              <a:p>
                <a:endParaRPr sz="1800"/>
              </a:p>
            </p:txBody>
          </p:sp>
          <p:sp>
            <p:nvSpPr>
              <p:cNvPr id="147" name="Google Shape;13982;p63"/>
              <p:cNvSpPr/>
              <p:nvPr/>
            </p:nvSpPr>
            <p:spPr>
              <a:xfrm>
                <a:off x="5473641" y="2653015"/>
                <a:ext cx="67474" cy="10248"/>
              </a:xfrm>
              <a:custGeom>
                <a:avLst/>
                <a:gdLst/>
                <a:ahLst/>
                <a:cxnLst/>
                <a:rect l="l" t="t" r="r" b="b"/>
                <a:pathLst>
                  <a:path w="2120" h="322" extrusionOk="0">
                    <a:moveTo>
                      <a:pt x="167" y="0"/>
                    </a:moveTo>
                    <a:cubicBezTo>
                      <a:pt x="71" y="0"/>
                      <a:pt x="0" y="72"/>
                      <a:pt x="0" y="155"/>
                    </a:cubicBezTo>
                    <a:cubicBezTo>
                      <a:pt x="0" y="250"/>
                      <a:pt x="71" y="322"/>
                      <a:pt x="167" y="322"/>
                    </a:cubicBezTo>
                    <a:lnTo>
                      <a:pt x="1953" y="322"/>
                    </a:lnTo>
                    <a:cubicBezTo>
                      <a:pt x="2036" y="322"/>
                      <a:pt x="2107" y="250"/>
                      <a:pt x="2107" y="155"/>
                    </a:cubicBezTo>
                    <a:cubicBezTo>
                      <a:pt x="2119" y="72"/>
                      <a:pt x="2036" y="0"/>
                      <a:pt x="1953" y="0"/>
                    </a:cubicBezTo>
                    <a:close/>
                  </a:path>
                </a:pathLst>
              </a:custGeom>
              <a:grpFill/>
              <a:ln>
                <a:noFill/>
              </a:ln>
            </p:spPr>
            <p:txBody>
              <a:bodyPr spcFirstLastPara="1" wrap="square" lIns="91425" tIns="91425" rIns="91425" bIns="91425" anchor="ctr" anchorCtr="0">
                <a:noAutofit/>
              </a:bodyPr>
              <a:lstStyle/>
              <a:p>
                <a:endParaRPr sz="1800"/>
              </a:p>
            </p:txBody>
          </p:sp>
          <p:sp>
            <p:nvSpPr>
              <p:cNvPr id="148" name="Google Shape;13983;p63"/>
              <p:cNvSpPr/>
              <p:nvPr/>
            </p:nvSpPr>
            <p:spPr>
              <a:xfrm>
                <a:off x="5558525" y="2653015"/>
                <a:ext cx="39434" cy="10248"/>
              </a:xfrm>
              <a:custGeom>
                <a:avLst/>
                <a:gdLst/>
                <a:ahLst/>
                <a:cxnLst/>
                <a:rect l="l" t="t" r="r" b="b"/>
                <a:pathLst>
                  <a:path w="1239" h="322" extrusionOk="0">
                    <a:moveTo>
                      <a:pt x="167" y="0"/>
                    </a:moveTo>
                    <a:cubicBezTo>
                      <a:pt x="71" y="0"/>
                      <a:pt x="0" y="72"/>
                      <a:pt x="0" y="155"/>
                    </a:cubicBezTo>
                    <a:cubicBezTo>
                      <a:pt x="0" y="250"/>
                      <a:pt x="71" y="322"/>
                      <a:pt x="167" y="322"/>
                    </a:cubicBezTo>
                    <a:lnTo>
                      <a:pt x="1060" y="322"/>
                    </a:lnTo>
                    <a:cubicBezTo>
                      <a:pt x="1143" y="322"/>
                      <a:pt x="1214" y="250"/>
                      <a:pt x="1214" y="155"/>
                    </a:cubicBezTo>
                    <a:cubicBezTo>
                      <a:pt x="1238" y="72"/>
                      <a:pt x="1155" y="0"/>
                      <a:pt x="1060" y="0"/>
                    </a:cubicBezTo>
                    <a:close/>
                  </a:path>
                </a:pathLst>
              </a:custGeom>
              <a:grpFill/>
              <a:ln>
                <a:noFill/>
              </a:ln>
            </p:spPr>
            <p:txBody>
              <a:bodyPr spcFirstLastPara="1" wrap="square" lIns="91425" tIns="91425" rIns="91425" bIns="91425" anchor="ctr" anchorCtr="0">
                <a:noAutofit/>
              </a:bodyPr>
              <a:lstStyle/>
              <a:p>
                <a:endParaRPr sz="1800"/>
              </a:p>
            </p:txBody>
          </p:sp>
          <p:sp>
            <p:nvSpPr>
              <p:cNvPr id="149" name="Google Shape;13984;p63"/>
              <p:cNvSpPr/>
              <p:nvPr/>
            </p:nvSpPr>
            <p:spPr>
              <a:xfrm>
                <a:off x="5558525" y="2630258"/>
                <a:ext cx="39434" cy="10280"/>
              </a:xfrm>
              <a:custGeom>
                <a:avLst/>
                <a:gdLst/>
                <a:ahLst/>
                <a:cxnLst/>
                <a:rect l="l" t="t" r="r" b="b"/>
                <a:pathLst>
                  <a:path w="1239" h="323" extrusionOk="0">
                    <a:moveTo>
                      <a:pt x="167" y="1"/>
                    </a:moveTo>
                    <a:cubicBezTo>
                      <a:pt x="71" y="1"/>
                      <a:pt x="0" y="72"/>
                      <a:pt x="0" y="156"/>
                    </a:cubicBezTo>
                    <a:cubicBezTo>
                      <a:pt x="0" y="251"/>
                      <a:pt x="71" y="322"/>
                      <a:pt x="167" y="322"/>
                    </a:cubicBezTo>
                    <a:lnTo>
                      <a:pt x="1060" y="322"/>
                    </a:lnTo>
                    <a:cubicBezTo>
                      <a:pt x="1143" y="322"/>
                      <a:pt x="1214" y="251"/>
                      <a:pt x="1214" y="156"/>
                    </a:cubicBezTo>
                    <a:cubicBezTo>
                      <a:pt x="1238" y="72"/>
                      <a:pt x="1155" y="1"/>
                      <a:pt x="1060" y="1"/>
                    </a:cubicBezTo>
                    <a:close/>
                  </a:path>
                </a:pathLst>
              </a:custGeom>
              <a:grpFill/>
              <a:ln>
                <a:noFill/>
              </a:ln>
            </p:spPr>
            <p:txBody>
              <a:bodyPr spcFirstLastPara="1" wrap="square" lIns="91425" tIns="91425" rIns="91425" bIns="91425" anchor="ctr" anchorCtr="0">
                <a:noAutofit/>
              </a:bodyPr>
              <a:lstStyle/>
              <a:p>
                <a:endParaRPr sz="1800"/>
              </a:p>
            </p:txBody>
          </p:sp>
          <p:sp>
            <p:nvSpPr>
              <p:cNvPr id="150" name="Google Shape;13985;p63"/>
              <p:cNvSpPr/>
              <p:nvPr/>
            </p:nvSpPr>
            <p:spPr>
              <a:xfrm>
                <a:off x="5558525" y="2675740"/>
                <a:ext cx="39434" cy="10280"/>
              </a:xfrm>
              <a:custGeom>
                <a:avLst/>
                <a:gdLst/>
                <a:ahLst/>
                <a:cxnLst/>
                <a:rect l="l" t="t" r="r" b="b"/>
                <a:pathLst>
                  <a:path w="1239" h="323" extrusionOk="0">
                    <a:moveTo>
                      <a:pt x="167" y="1"/>
                    </a:moveTo>
                    <a:cubicBezTo>
                      <a:pt x="71" y="1"/>
                      <a:pt x="0" y="72"/>
                      <a:pt x="0" y="156"/>
                    </a:cubicBezTo>
                    <a:cubicBezTo>
                      <a:pt x="0" y="251"/>
                      <a:pt x="71" y="322"/>
                      <a:pt x="167" y="322"/>
                    </a:cubicBezTo>
                    <a:lnTo>
                      <a:pt x="1060" y="322"/>
                    </a:lnTo>
                    <a:cubicBezTo>
                      <a:pt x="1143" y="322"/>
                      <a:pt x="1214" y="251"/>
                      <a:pt x="1214" y="156"/>
                    </a:cubicBezTo>
                    <a:cubicBezTo>
                      <a:pt x="1238" y="72"/>
                      <a:pt x="1155" y="1"/>
                      <a:pt x="1060" y="1"/>
                    </a:cubicBezTo>
                    <a:close/>
                  </a:path>
                </a:pathLst>
              </a:custGeom>
              <a:grpFill/>
              <a:ln>
                <a:noFill/>
              </a:ln>
            </p:spPr>
            <p:txBody>
              <a:bodyPr spcFirstLastPara="1" wrap="square" lIns="91425" tIns="91425" rIns="91425" bIns="91425" anchor="ctr" anchorCtr="0">
                <a:noAutofit/>
              </a:bodyPr>
              <a:lstStyle/>
              <a:p>
                <a:endParaRPr sz="1800"/>
              </a:p>
            </p:txBody>
          </p:sp>
          <p:sp>
            <p:nvSpPr>
              <p:cNvPr id="151" name="Google Shape;13986;p63"/>
              <p:cNvSpPr/>
              <p:nvPr/>
            </p:nvSpPr>
            <p:spPr>
              <a:xfrm>
                <a:off x="5558525" y="2698497"/>
                <a:ext cx="39434" cy="10248"/>
              </a:xfrm>
              <a:custGeom>
                <a:avLst/>
                <a:gdLst/>
                <a:ahLst/>
                <a:cxnLst/>
                <a:rect l="l" t="t" r="r" b="b"/>
                <a:pathLst>
                  <a:path w="1239" h="322" extrusionOk="0">
                    <a:moveTo>
                      <a:pt x="167" y="0"/>
                    </a:moveTo>
                    <a:cubicBezTo>
                      <a:pt x="71" y="0"/>
                      <a:pt x="0" y="72"/>
                      <a:pt x="0" y="155"/>
                    </a:cubicBezTo>
                    <a:cubicBezTo>
                      <a:pt x="0" y="250"/>
                      <a:pt x="71" y="322"/>
                      <a:pt x="167" y="322"/>
                    </a:cubicBezTo>
                    <a:lnTo>
                      <a:pt x="1060" y="322"/>
                    </a:lnTo>
                    <a:cubicBezTo>
                      <a:pt x="1143" y="322"/>
                      <a:pt x="1214" y="250"/>
                      <a:pt x="1214" y="155"/>
                    </a:cubicBezTo>
                    <a:cubicBezTo>
                      <a:pt x="1238" y="72"/>
                      <a:pt x="1155" y="0"/>
                      <a:pt x="1060" y="0"/>
                    </a:cubicBezTo>
                    <a:close/>
                  </a:path>
                </a:pathLst>
              </a:custGeom>
              <a:grpFill/>
              <a:ln>
                <a:noFill/>
              </a:ln>
            </p:spPr>
            <p:txBody>
              <a:bodyPr spcFirstLastPara="1" wrap="square" lIns="91425" tIns="91425" rIns="91425" bIns="91425" anchor="ctr" anchorCtr="0">
                <a:noAutofit/>
              </a:bodyPr>
              <a:lstStyle/>
              <a:p>
                <a:endParaRPr sz="1800"/>
              </a:p>
            </p:txBody>
          </p:sp>
        </p:grpSp>
      </p:grpSp>
      <p:sp>
        <p:nvSpPr>
          <p:cNvPr id="115" name="Прямоугольник 114"/>
          <p:cNvSpPr/>
          <p:nvPr/>
        </p:nvSpPr>
        <p:spPr>
          <a:xfrm>
            <a:off x="1230383" y="4751277"/>
            <a:ext cx="4661226" cy="1200329"/>
          </a:xfrm>
          <a:prstGeom prst="rect">
            <a:avLst/>
          </a:prstGeom>
        </p:spPr>
        <p:txBody>
          <a:bodyPr wrap="square">
            <a:spAutoFit/>
          </a:bodyPr>
          <a:lstStyle/>
          <a:p>
            <a:pPr lvl="0">
              <a:spcAft>
                <a:spcPts val="0"/>
              </a:spcAft>
            </a:pP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Фуқароларнинг ўзини ўзи бошқариш органлари округ сайлов комиссияси тузилганидан кейин уларга ариза билан мурожаат қилади.</a:t>
            </a:r>
            <a:endParaRPr lang="ru-RU"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6791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Google Shape;563;p24"/>
          <p:cNvSpPr/>
          <p:nvPr/>
        </p:nvSpPr>
        <p:spPr>
          <a:xfrm>
            <a:off x="3543441" y="4520701"/>
            <a:ext cx="5140777" cy="2085384"/>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sp>
        <p:nvSpPr>
          <p:cNvPr id="221" name="Прямоугольник 220"/>
          <p:cNvSpPr/>
          <p:nvPr/>
        </p:nvSpPr>
        <p:spPr>
          <a:xfrm>
            <a:off x="4022992" y="4670120"/>
            <a:ext cx="4661226" cy="1754326"/>
          </a:xfrm>
          <a:prstGeom prst="rect">
            <a:avLst/>
          </a:prstGeom>
        </p:spPr>
        <p:txBody>
          <a:bodyPr wrap="square">
            <a:spAutoFit/>
          </a:bodyPr>
          <a:lstStyle/>
          <a:p>
            <a:pPr lvl="0">
              <a:spcAft>
                <a:spcPts val="0"/>
              </a:spcAft>
            </a:pP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Сиёсий партия ташкилоти ва фуқароларнинг ўзини ўзи бошқариш органлари округ сайлов комиссиясидан мандатларни олгандан сўнг уларни кузатувчиларга етказилишини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таъминлайди.</a:t>
            </a:r>
            <a:endParaRPr lang="ru-RU" dirty="0">
              <a:latin typeface="Arial" panose="020B0604020202020204" pitchFamily="34" charset="0"/>
              <a:ea typeface="Calibri" panose="020F0502020204030204" pitchFamily="34" charset="0"/>
              <a:cs typeface="Arial" panose="020B0604020202020204" pitchFamily="34" charset="0"/>
            </a:endParaRPr>
          </a:p>
        </p:txBody>
      </p:sp>
      <p:grpSp>
        <p:nvGrpSpPr>
          <p:cNvPr id="222" name="Группа 221"/>
          <p:cNvGrpSpPr/>
          <p:nvPr/>
        </p:nvGrpSpPr>
        <p:grpSpPr>
          <a:xfrm>
            <a:off x="3120518" y="4655054"/>
            <a:ext cx="859431" cy="968887"/>
            <a:chOff x="188481" y="2163409"/>
            <a:chExt cx="859431" cy="968887"/>
          </a:xfrm>
        </p:grpSpPr>
        <p:sp>
          <p:nvSpPr>
            <p:cNvPr id="223" name="Google Shape;163;p16"/>
            <p:cNvSpPr/>
            <p:nvPr/>
          </p:nvSpPr>
          <p:spPr>
            <a:xfrm>
              <a:off x="188481" y="2163409"/>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5EB2FC"/>
            </a:solidFill>
            <a:ln>
              <a:solidFill>
                <a:srgbClr val="5EB2FC"/>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164;p16"/>
            <p:cNvSpPr/>
            <p:nvPr/>
          </p:nvSpPr>
          <p:spPr>
            <a:xfrm>
              <a:off x="279897" y="2266798"/>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13884;p63"/>
            <p:cNvSpPr/>
            <p:nvPr/>
          </p:nvSpPr>
          <p:spPr>
            <a:xfrm>
              <a:off x="395039" y="2409458"/>
              <a:ext cx="447106" cy="441558"/>
            </a:xfrm>
            <a:custGeom>
              <a:avLst/>
              <a:gdLst/>
              <a:ahLst/>
              <a:cxnLst/>
              <a:rect l="l" t="t" r="r" b="b"/>
              <a:pathLst>
                <a:path w="11347" h="11359" extrusionOk="0">
                  <a:moveTo>
                    <a:pt x="8918" y="584"/>
                  </a:moveTo>
                  <a:lnTo>
                    <a:pt x="9477" y="1155"/>
                  </a:lnTo>
                  <a:lnTo>
                    <a:pt x="9632" y="1298"/>
                  </a:lnTo>
                  <a:lnTo>
                    <a:pt x="10239" y="1905"/>
                  </a:lnTo>
                  <a:lnTo>
                    <a:pt x="10704" y="2370"/>
                  </a:lnTo>
                  <a:lnTo>
                    <a:pt x="8918" y="2370"/>
                  </a:lnTo>
                  <a:lnTo>
                    <a:pt x="8918" y="584"/>
                  </a:lnTo>
                  <a:close/>
                  <a:moveTo>
                    <a:pt x="2631" y="4644"/>
                  </a:moveTo>
                  <a:cubicBezTo>
                    <a:pt x="3322" y="4644"/>
                    <a:pt x="3882" y="5215"/>
                    <a:pt x="3882" y="5894"/>
                  </a:cubicBezTo>
                  <a:lnTo>
                    <a:pt x="3882" y="6192"/>
                  </a:lnTo>
                  <a:lnTo>
                    <a:pt x="3810" y="6192"/>
                  </a:lnTo>
                  <a:cubicBezTo>
                    <a:pt x="3429" y="6108"/>
                    <a:pt x="3310" y="5596"/>
                    <a:pt x="3286" y="5596"/>
                  </a:cubicBezTo>
                  <a:cubicBezTo>
                    <a:pt x="3274" y="5525"/>
                    <a:pt x="3215" y="5477"/>
                    <a:pt x="3155" y="5465"/>
                  </a:cubicBezTo>
                  <a:cubicBezTo>
                    <a:pt x="3143" y="5463"/>
                    <a:pt x="3132" y="5462"/>
                    <a:pt x="3121" y="5462"/>
                  </a:cubicBezTo>
                  <a:cubicBezTo>
                    <a:pt x="3064" y="5462"/>
                    <a:pt x="3016" y="5487"/>
                    <a:pt x="2977" y="5537"/>
                  </a:cubicBezTo>
                  <a:cubicBezTo>
                    <a:pt x="2477" y="6156"/>
                    <a:pt x="1429" y="6156"/>
                    <a:pt x="1417" y="6156"/>
                  </a:cubicBezTo>
                  <a:lnTo>
                    <a:pt x="1298" y="6156"/>
                  </a:lnTo>
                  <a:lnTo>
                    <a:pt x="1286" y="6168"/>
                  </a:lnTo>
                  <a:lnTo>
                    <a:pt x="1262" y="6180"/>
                  </a:lnTo>
                  <a:lnTo>
                    <a:pt x="1262" y="5894"/>
                  </a:lnTo>
                  <a:cubicBezTo>
                    <a:pt x="1262" y="5215"/>
                    <a:pt x="1834" y="4644"/>
                    <a:pt x="2512" y="4644"/>
                  </a:cubicBezTo>
                  <a:close/>
                  <a:moveTo>
                    <a:pt x="1238" y="6644"/>
                  </a:moveTo>
                  <a:lnTo>
                    <a:pt x="1238" y="7192"/>
                  </a:lnTo>
                  <a:cubicBezTo>
                    <a:pt x="1107" y="7180"/>
                    <a:pt x="1000" y="7061"/>
                    <a:pt x="1000" y="6930"/>
                  </a:cubicBezTo>
                  <a:cubicBezTo>
                    <a:pt x="1000" y="6846"/>
                    <a:pt x="1024" y="6775"/>
                    <a:pt x="1084" y="6715"/>
                  </a:cubicBezTo>
                  <a:cubicBezTo>
                    <a:pt x="1143" y="6715"/>
                    <a:pt x="1191" y="6692"/>
                    <a:pt x="1226" y="6644"/>
                  </a:cubicBezTo>
                  <a:close/>
                  <a:moveTo>
                    <a:pt x="3929" y="6656"/>
                  </a:moveTo>
                  <a:cubicBezTo>
                    <a:pt x="3965" y="6680"/>
                    <a:pt x="4001" y="6715"/>
                    <a:pt x="4048" y="6715"/>
                  </a:cubicBezTo>
                  <a:cubicBezTo>
                    <a:pt x="4108" y="6763"/>
                    <a:pt x="4132" y="6835"/>
                    <a:pt x="4132" y="6918"/>
                  </a:cubicBezTo>
                  <a:cubicBezTo>
                    <a:pt x="4155" y="7061"/>
                    <a:pt x="4048" y="7180"/>
                    <a:pt x="3917" y="7192"/>
                  </a:cubicBezTo>
                  <a:lnTo>
                    <a:pt x="3917" y="6656"/>
                  </a:lnTo>
                  <a:close/>
                  <a:moveTo>
                    <a:pt x="3036" y="5942"/>
                  </a:moveTo>
                  <a:cubicBezTo>
                    <a:pt x="3120" y="6132"/>
                    <a:pt x="3286" y="6358"/>
                    <a:pt x="3572" y="6465"/>
                  </a:cubicBezTo>
                  <a:lnTo>
                    <a:pt x="3572" y="7227"/>
                  </a:lnTo>
                  <a:cubicBezTo>
                    <a:pt x="3560" y="7704"/>
                    <a:pt x="3167" y="8085"/>
                    <a:pt x="2691" y="8085"/>
                  </a:cubicBezTo>
                  <a:lnTo>
                    <a:pt x="2477" y="8085"/>
                  </a:lnTo>
                  <a:cubicBezTo>
                    <a:pt x="2000" y="8085"/>
                    <a:pt x="1607" y="7692"/>
                    <a:pt x="1607" y="7227"/>
                  </a:cubicBezTo>
                  <a:lnTo>
                    <a:pt x="1607" y="6501"/>
                  </a:lnTo>
                  <a:cubicBezTo>
                    <a:pt x="1917" y="6477"/>
                    <a:pt x="2572" y="6370"/>
                    <a:pt x="3036" y="5942"/>
                  </a:cubicBezTo>
                  <a:close/>
                  <a:moveTo>
                    <a:pt x="2917" y="8418"/>
                  </a:moveTo>
                  <a:lnTo>
                    <a:pt x="2917" y="8656"/>
                  </a:lnTo>
                  <a:lnTo>
                    <a:pt x="2917" y="8668"/>
                  </a:lnTo>
                  <a:lnTo>
                    <a:pt x="2572" y="9025"/>
                  </a:lnTo>
                  <a:lnTo>
                    <a:pt x="2250" y="8692"/>
                  </a:lnTo>
                  <a:lnTo>
                    <a:pt x="2250" y="8418"/>
                  </a:lnTo>
                  <a:cubicBezTo>
                    <a:pt x="2322" y="8430"/>
                    <a:pt x="2393" y="8430"/>
                    <a:pt x="2477" y="8430"/>
                  </a:cubicBezTo>
                  <a:lnTo>
                    <a:pt x="2691" y="8430"/>
                  </a:lnTo>
                  <a:cubicBezTo>
                    <a:pt x="2774" y="8430"/>
                    <a:pt x="2846" y="8418"/>
                    <a:pt x="2917" y="8418"/>
                  </a:cubicBezTo>
                  <a:close/>
                  <a:moveTo>
                    <a:pt x="8561" y="346"/>
                  </a:moveTo>
                  <a:lnTo>
                    <a:pt x="8561" y="2560"/>
                  </a:lnTo>
                  <a:cubicBezTo>
                    <a:pt x="8561" y="2667"/>
                    <a:pt x="8632" y="2739"/>
                    <a:pt x="8739" y="2739"/>
                  </a:cubicBezTo>
                  <a:lnTo>
                    <a:pt x="10954" y="2739"/>
                  </a:lnTo>
                  <a:lnTo>
                    <a:pt x="10954" y="10954"/>
                  </a:lnTo>
                  <a:lnTo>
                    <a:pt x="5167" y="10954"/>
                  </a:lnTo>
                  <a:lnTo>
                    <a:pt x="5167" y="10263"/>
                  </a:lnTo>
                  <a:cubicBezTo>
                    <a:pt x="5167" y="9454"/>
                    <a:pt x="4608" y="9049"/>
                    <a:pt x="4310" y="8954"/>
                  </a:cubicBezTo>
                  <a:lnTo>
                    <a:pt x="3274" y="8537"/>
                  </a:lnTo>
                  <a:lnTo>
                    <a:pt x="3274" y="8311"/>
                  </a:lnTo>
                  <a:cubicBezTo>
                    <a:pt x="3560" y="8156"/>
                    <a:pt x="3786" y="7894"/>
                    <a:pt x="3870" y="7561"/>
                  </a:cubicBezTo>
                  <a:cubicBezTo>
                    <a:pt x="4215" y="7561"/>
                    <a:pt x="4489" y="7287"/>
                    <a:pt x="4489" y="6930"/>
                  </a:cubicBezTo>
                  <a:cubicBezTo>
                    <a:pt x="4489" y="6715"/>
                    <a:pt x="4394" y="6525"/>
                    <a:pt x="4239" y="6418"/>
                  </a:cubicBezTo>
                  <a:lnTo>
                    <a:pt x="4239" y="5942"/>
                  </a:lnTo>
                  <a:cubicBezTo>
                    <a:pt x="4239" y="5108"/>
                    <a:pt x="3620" y="4429"/>
                    <a:pt x="2810" y="4346"/>
                  </a:cubicBezTo>
                  <a:lnTo>
                    <a:pt x="2810" y="346"/>
                  </a:lnTo>
                  <a:close/>
                  <a:moveTo>
                    <a:pt x="2679" y="0"/>
                  </a:moveTo>
                  <a:cubicBezTo>
                    <a:pt x="2572" y="0"/>
                    <a:pt x="2500" y="72"/>
                    <a:pt x="2500" y="179"/>
                  </a:cubicBezTo>
                  <a:lnTo>
                    <a:pt x="2500" y="4358"/>
                  </a:lnTo>
                  <a:cubicBezTo>
                    <a:pt x="1643" y="4394"/>
                    <a:pt x="953" y="5108"/>
                    <a:pt x="953" y="5965"/>
                  </a:cubicBezTo>
                  <a:lnTo>
                    <a:pt x="953" y="6442"/>
                  </a:lnTo>
                  <a:cubicBezTo>
                    <a:pt x="786" y="6561"/>
                    <a:pt x="691" y="6739"/>
                    <a:pt x="691" y="6954"/>
                  </a:cubicBezTo>
                  <a:cubicBezTo>
                    <a:pt x="691" y="7299"/>
                    <a:pt x="965" y="7597"/>
                    <a:pt x="1322" y="7597"/>
                  </a:cubicBezTo>
                  <a:cubicBezTo>
                    <a:pt x="1417" y="7918"/>
                    <a:pt x="1643" y="8192"/>
                    <a:pt x="1917" y="8335"/>
                  </a:cubicBezTo>
                  <a:lnTo>
                    <a:pt x="1917" y="8561"/>
                  </a:lnTo>
                  <a:lnTo>
                    <a:pt x="845" y="8978"/>
                  </a:lnTo>
                  <a:cubicBezTo>
                    <a:pt x="548" y="9085"/>
                    <a:pt x="0" y="9478"/>
                    <a:pt x="0" y="10287"/>
                  </a:cubicBezTo>
                  <a:lnTo>
                    <a:pt x="0" y="11180"/>
                  </a:lnTo>
                  <a:cubicBezTo>
                    <a:pt x="0" y="11287"/>
                    <a:pt x="72" y="11359"/>
                    <a:pt x="179" y="11359"/>
                  </a:cubicBezTo>
                  <a:lnTo>
                    <a:pt x="965" y="11359"/>
                  </a:lnTo>
                  <a:cubicBezTo>
                    <a:pt x="1072" y="11359"/>
                    <a:pt x="1143" y="11287"/>
                    <a:pt x="1143" y="11180"/>
                  </a:cubicBezTo>
                  <a:cubicBezTo>
                    <a:pt x="1143" y="11073"/>
                    <a:pt x="1072" y="11002"/>
                    <a:pt x="965" y="11002"/>
                  </a:cubicBezTo>
                  <a:lnTo>
                    <a:pt x="357" y="11002"/>
                  </a:lnTo>
                  <a:lnTo>
                    <a:pt x="357" y="10263"/>
                  </a:lnTo>
                  <a:cubicBezTo>
                    <a:pt x="357" y="9513"/>
                    <a:pt x="941" y="9287"/>
                    <a:pt x="965" y="9287"/>
                  </a:cubicBezTo>
                  <a:lnTo>
                    <a:pt x="988" y="9287"/>
                  </a:lnTo>
                  <a:lnTo>
                    <a:pt x="1965" y="8906"/>
                  </a:lnTo>
                  <a:lnTo>
                    <a:pt x="1977" y="8918"/>
                  </a:lnTo>
                  <a:lnTo>
                    <a:pt x="2500" y="9430"/>
                  </a:lnTo>
                  <a:cubicBezTo>
                    <a:pt x="2536" y="9454"/>
                    <a:pt x="2572" y="9466"/>
                    <a:pt x="2619" y="9466"/>
                  </a:cubicBezTo>
                  <a:cubicBezTo>
                    <a:pt x="2667" y="9466"/>
                    <a:pt x="2715" y="9454"/>
                    <a:pt x="2739" y="9406"/>
                  </a:cubicBezTo>
                  <a:lnTo>
                    <a:pt x="3251" y="8894"/>
                  </a:lnTo>
                  <a:lnTo>
                    <a:pt x="4227" y="9275"/>
                  </a:lnTo>
                  <a:lnTo>
                    <a:pt x="4239" y="9275"/>
                  </a:lnTo>
                  <a:cubicBezTo>
                    <a:pt x="4239" y="9275"/>
                    <a:pt x="4858" y="9490"/>
                    <a:pt x="4858" y="10240"/>
                  </a:cubicBezTo>
                  <a:lnTo>
                    <a:pt x="4858" y="10954"/>
                  </a:lnTo>
                  <a:lnTo>
                    <a:pt x="1607" y="10954"/>
                  </a:lnTo>
                  <a:cubicBezTo>
                    <a:pt x="1500" y="10954"/>
                    <a:pt x="1429" y="11037"/>
                    <a:pt x="1429" y="11133"/>
                  </a:cubicBezTo>
                  <a:cubicBezTo>
                    <a:pt x="1429" y="11240"/>
                    <a:pt x="1500" y="11311"/>
                    <a:pt x="1607" y="11311"/>
                  </a:cubicBezTo>
                  <a:lnTo>
                    <a:pt x="11168" y="11311"/>
                  </a:lnTo>
                  <a:cubicBezTo>
                    <a:pt x="11263" y="11311"/>
                    <a:pt x="11347" y="11240"/>
                    <a:pt x="11347" y="11133"/>
                  </a:cubicBezTo>
                  <a:lnTo>
                    <a:pt x="11311" y="2536"/>
                  </a:lnTo>
                  <a:lnTo>
                    <a:pt x="11311" y="2501"/>
                  </a:lnTo>
                  <a:lnTo>
                    <a:pt x="11311" y="2489"/>
                  </a:lnTo>
                  <a:cubicBezTo>
                    <a:pt x="11311" y="2489"/>
                    <a:pt x="11311" y="2477"/>
                    <a:pt x="11299" y="2477"/>
                  </a:cubicBezTo>
                  <a:lnTo>
                    <a:pt x="11287" y="2465"/>
                  </a:lnTo>
                  <a:lnTo>
                    <a:pt x="11263" y="2441"/>
                  </a:lnTo>
                  <a:lnTo>
                    <a:pt x="9882" y="1060"/>
                  </a:lnTo>
                  <a:lnTo>
                    <a:pt x="8870" y="48"/>
                  </a:lnTo>
                  <a:lnTo>
                    <a:pt x="8858" y="36"/>
                  </a:lnTo>
                  <a:lnTo>
                    <a:pt x="8846" y="12"/>
                  </a:lnTo>
                  <a:cubicBezTo>
                    <a:pt x="8846" y="12"/>
                    <a:pt x="8823" y="12"/>
                    <a:pt x="8823"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dirty="0"/>
            </a:p>
          </p:txBody>
        </p:sp>
        <p:sp>
          <p:nvSpPr>
            <p:cNvPr id="226" name="Google Shape;13887;p63"/>
            <p:cNvSpPr/>
            <p:nvPr/>
          </p:nvSpPr>
          <p:spPr>
            <a:xfrm>
              <a:off x="563849" y="2574618"/>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sp>
          <p:nvSpPr>
            <p:cNvPr id="227" name="Google Shape;13887;p63"/>
            <p:cNvSpPr/>
            <p:nvPr/>
          </p:nvSpPr>
          <p:spPr>
            <a:xfrm>
              <a:off x="560167" y="2499758"/>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sp>
          <p:nvSpPr>
            <p:cNvPr id="228" name="Google Shape;13887;p63"/>
            <p:cNvSpPr/>
            <p:nvPr/>
          </p:nvSpPr>
          <p:spPr>
            <a:xfrm>
              <a:off x="563850" y="2655830"/>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grpSp>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120" name="Google Shape;164;p16"/>
          <p:cNvSpPr/>
          <p:nvPr/>
        </p:nvSpPr>
        <p:spPr>
          <a:xfrm>
            <a:off x="428236" y="2247930"/>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0"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uz-Cyrl-UZ" sz="2800" b="1" dirty="0">
                <a:solidFill>
                  <a:schemeClr val="bg1"/>
                </a:solidFill>
                <a:latin typeface="Arial" panose="020B0604020202020204" pitchFamily="34" charset="0"/>
              </a:rPr>
              <a:t>МАҲАЛЛИЙ КУЗАТУВЧИЛАР ФАОЛИЯТИНИ </a:t>
            </a:r>
            <a:r>
              <a:rPr lang="uz-Cyrl-UZ" sz="2800" b="1" dirty="0" smtClean="0">
                <a:solidFill>
                  <a:schemeClr val="bg1"/>
                </a:solidFill>
                <a:latin typeface="Arial" panose="020B0604020202020204" pitchFamily="34" charset="0"/>
              </a:rPr>
              <a:t>РАСМИЙЛАШТИРИШ</a:t>
            </a:r>
            <a:endParaRPr lang="uz-Cyrl-UZ" sz="2800" b="1" dirty="0">
              <a:solidFill>
                <a:schemeClr val="bg1"/>
              </a:solidFill>
            </a:endParaRPr>
          </a:p>
        </p:txBody>
      </p:sp>
      <p:grpSp>
        <p:nvGrpSpPr>
          <p:cNvPr id="95" name="Группа 94"/>
          <p:cNvGrpSpPr/>
          <p:nvPr/>
        </p:nvGrpSpPr>
        <p:grpSpPr>
          <a:xfrm>
            <a:off x="3120518" y="4663992"/>
            <a:ext cx="859431" cy="968887"/>
            <a:chOff x="154933" y="4277508"/>
            <a:chExt cx="859431" cy="968887"/>
          </a:xfrm>
        </p:grpSpPr>
        <p:sp>
          <p:nvSpPr>
            <p:cNvPr id="96" name="Google Shape;163;p16"/>
            <p:cNvSpPr/>
            <p:nvPr/>
          </p:nvSpPr>
          <p:spPr>
            <a:xfrm>
              <a:off x="154933" y="4277508"/>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2E75B6"/>
            </a:solidFill>
            <a:ln>
              <a:solidFill>
                <a:srgbClr val="2E75B6"/>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64;p16"/>
            <p:cNvSpPr/>
            <p:nvPr/>
          </p:nvSpPr>
          <p:spPr>
            <a:xfrm>
              <a:off x="247706" y="4380897"/>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 name="Google Shape;15367;p65"/>
            <p:cNvGrpSpPr/>
            <p:nvPr/>
          </p:nvGrpSpPr>
          <p:grpSpPr>
            <a:xfrm>
              <a:off x="359868" y="4475206"/>
              <a:ext cx="422921" cy="552955"/>
              <a:chOff x="1367060" y="2422129"/>
              <a:chExt cx="269261" cy="352050"/>
            </a:xfrm>
          </p:grpSpPr>
          <p:sp>
            <p:nvSpPr>
              <p:cNvPr id="99" name="Google Shape;15368;p65"/>
              <p:cNvSpPr/>
              <p:nvPr/>
            </p:nvSpPr>
            <p:spPr>
              <a:xfrm>
                <a:off x="1392059" y="2651857"/>
                <a:ext cx="129160" cy="122322"/>
              </a:xfrm>
              <a:custGeom>
                <a:avLst/>
                <a:gdLst/>
                <a:ahLst/>
                <a:cxnLst/>
                <a:rect l="l" t="t" r="r" b="b"/>
                <a:pathLst>
                  <a:path w="4061" h="3846" extrusionOk="0">
                    <a:moveTo>
                      <a:pt x="167" y="0"/>
                    </a:moveTo>
                    <a:cubicBezTo>
                      <a:pt x="72" y="0"/>
                      <a:pt x="0" y="83"/>
                      <a:pt x="0" y="167"/>
                    </a:cubicBezTo>
                    <a:cubicBezTo>
                      <a:pt x="0" y="262"/>
                      <a:pt x="72" y="333"/>
                      <a:pt x="167" y="333"/>
                    </a:cubicBezTo>
                    <a:lnTo>
                      <a:pt x="357" y="333"/>
                    </a:lnTo>
                    <a:lnTo>
                      <a:pt x="357" y="1691"/>
                    </a:lnTo>
                    <a:cubicBezTo>
                      <a:pt x="357" y="2179"/>
                      <a:pt x="762" y="2584"/>
                      <a:pt x="1250" y="2584"/>
                    </a:cubicBezTo>
                    <a:cubicBezTo>
                      <a:pt x="1286" y="2584"/>
                      <a:pt x="1226" y="2584"/>
                      <a:pt x="2310" y="2405"/>
                    </a:cubicBezTo>
                    <a:lnTo>
                      <a:pt x="2310" y="3453"/>
                    </a:lnTo>
                    <a:cubicBezTo>
                      <a:pt x="2310" y="3667"/>
                      <a:pt x="2489" y="3846"/>
                      <a:pt x="2691" y="3846"/>
                    </a:cubicBezTo>
                    <a:lnTo>
                      <a:pt x="3905" y="3846"/>
                    </a:lnTo>
                    <a:cubicBezTo>
                      <a:pt x="3989" y="3846"/>
                      <a:pt x="4060" y="3774"/>
                      <a:pt x="4060" y="3679"/>
                    </a:cubicBezTo>
                    <a:cubicBezTo>
                      <a:pt x="4060" y="3596"/>
                      <a:pt x="3989" y="3500"/>
                      <a:pt x="3893" y="3500"/>
                    </a:cubicBezTo>
                    <a:lnTo>
                      <a:pt x="2691" y="3500"/>
                    </a:lnTo>
                    <a:cubicBezTo>
                      <a:pt x="2667" y="3500"/>
                      <a:pt x="2631" y="3465"/>
                      <a:pt x="2631" y="3441"/>
                    </a:cubicBezTo>
                    <a:lnTo>
                      <a:pt x="2631" y="2191"/>
                    </a:lnTo>
                    <a:cubicBezTo>
                      <a:pt x="2631" y="2143"/>
                      <a:pt x="2620" y="2107"/>
                      <a:pt x="2572" y="2072"/>
                    </a:cubicBezTo>
                    <a:cubicBezTo>
                      <a:pt x="2555" y="2055"/>
                      <a:pt x="2520" y="2038"/>
                      <a:pt x="2485" y="2038"/>
                    </a:cubicBezTo>
                    <a:cubicBezTo>
                      <a:pt x="2470" y="2038"/>
                      <a:pt x="2455" y="2041"/>
                      <a:pt x="2441" y="2048"/>
                    </a:cubicBezTo>
                    <a:lnTo>
                      <a:pt x="1238" y="2250"/>
                    </a:lnTo>
                    <a:cubicBezTo>
                      <a:pt x="917" y="2250"/>
                      <a:pt x="691" y="2000"/>
                      <a:pt x="691" y="1691"/>
                    </a:cubicBezTo>
                    <a:lnTo>
                      <a:pt x="691" y="167"/>
                    </a:lnTo>
                    <a:cubicBezTo>
                      <a:pt x="691" y="83"/>
                      <a:pt x="607" y="0"/>
                      <a:pt x="524"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0" name="Google Shape;15369;p65"/>
              <p:cNvSpPr/>
              <p:nvPr/>
            </p:nvSpPr>
            <p:spPr>
              <a:xfrm>
                <a:off x="1367060" y="2441912"/>
                <a:ext cx="82184" cy="212139"/>
              </a:xfrm>
              <a:custGeom>
                <a:avLst/>
                <a:gdLst/>
                <a:ahLst/>
                <a:cxnLst/>
                <a:rect l="l" t="t" r="r" b="b"/>
                <a:pathLst>
                  <a:path w="2584" h="6670" extrusionOk="0">
                    <a:moveTo>
                      <a:pt x="2415" y="1"/>
                    </a:moveTo>
                    <a:cubicBezTo>
                      <a:pt x="2382" y="1"/>
                      <a:pt x="2350" y="10"/>
                      <a:pt x="2322" y="29"/>
                    </a:cubicBezTo>
                    <a:cubicBezTo>
                      <a:pt x="1274" y="731"/>
                      <a:pt x="655" y="1898"/>
                      <a:pt x="655" y="3148"/>
                    </a:cubicBezTo>
                    <a:cubicBezTo>
                      <a:pt x="655" y="3351"/>
                      <a:pt x="667" y="3541"/>
                      <a:pt x="703" y="3732"/>
                    </a:cubicBezTo>
                    <a:cubicBezTo>
                      <a:pt x="48" y="5708"/>
                      <a:pt x="0" y="5696"/>
                      <a:pt x="0" y="5970"/>
                    </a:cubicBezTo>
                    <a:cubicBezTo>
                      <a:pt x="0" y="6208"/>
                      <a:pt x="84" y="6446"/>
                      <a:pt x="262" y="6625"/>
                    </a:cubicBezTo>
                    <a:cubicBezTo>
                      <a:pt x="295" y="6651"/>
                      <a:pt x="342" y="6670"/>
                      <a:pt x="389" y="6670"/>
                    </a:cubicBezTo>
                    <a:cubicBezTo>
                      <a:pt x="429" y="6670"/>
                      <a:pt x="468" y="6657"/>
                      <a:pt x="500" y="6625"/>
                    </a:cubicBezTo>
                    <a:cubicBezTo>
                      <a:pt x="560" y="6565"/>
                      <a:pt x="584" y="6458"/>
                      <a:pt x="500" y="6375"/>
                    </a:cubicBezTo>
                    <a:cubicBezTo>
                      <a:pt x="358" y="6220"/>
                      <a:pt x="298" y="5982"/>
                      <a:pt x="369" y="5756"/>
                    </a:cubicBezTo>
                    <a:lnTo>
                      <a:pt x="1036" y="3791"/>
                    </a:lnTo>
                    <a:cubicBezTo>
                      <a:pt x="1060" y="3767"/>
                      <a:pt x="1060" y="3732"/>
                      <a:pt x="1036" y="3720"/>
                    </a:cubicBezTo>
                    <a:cubicBezTo>
                      <a:pt x="1012" y="3517"/>
                      <a:pt x="1000" y="3327"/>
                      <a:pt x="1000" y="3148"/>
                    </a:cubicBezTo>
                    <a:cubicBezTo>
                      <a:pt x="1000" y="2005"/>
                      <a:pt x="1560" y="934"/>
                      <a:pt x="2513" y="291"/>
                    </a:cubicBezTo>
                    <a:cubicBezTo>
                      <a:pt x="2572" y="255"/>
                      <a:pt x="2584" y="148"/>
                      <a:pt x="2548" y="76"/>
                    </a:cubicBezTo>
                    <a:cubicBezTo>
                      <a:pt x="2519" y="25"/>
                      <a:pt x="2467" y="1"/>
                      <a:pt x="2415"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1" name="Google Shape;15370;p65"/>
              <p:cNvSpPr/>
              <p:nvPr/>
            </p:nvSpPr>
            <p:spPr>
              <a:xfrm>
                <a:off x="1456051" y="2422129"/>
                <a:ext cx="180271" cy="162937"/>
              </a:xfrm>
              <a:custGeom>
                <a:avLst/>
                <a:gdLst/>
                <a:ahLst/>
                <a:cxnLst/>
                <a:rect l="l" t="t" r="r" b="b"/>
                <a:pathLst>
                  <a:path w="5668" h="5123" extrusionOk="0">
                    <a:moveTo>
                      <a:pt x="1621" y="1"/>
                    </a:moveTo>
                    <a:cubicBezTo>
                      <a:pt x="1104" y="1"/>
                      <a:pt x="591" y="107"/>
                      <a:pt x="119" y="317"/>
                    </a:cubicBezTo>
                    <a:cubicBezTo>
                      <a:pt x="24" y="353"/>
                      <a:pt x="0" y="448"/>
                      <a:pt x="24" y="544"/>
                    </a:cubicBezTo>
                    <a:cubicBezTo>
                      <a:pt x="51" y="616"/>
                      <a:pt x="113" y="648"/>
                      <a:pt x="184" y="648"/>
                    </a:cubicBezTo>
                    <a:cubicBezTo>
                      <a:pt x="205" y="648"/>
                      <a:pt x="228" y="645"/>
                      <a:pt x="250" y="639"/>
                    </a:cubicBezTo>
                    <a:cubicBezTo>
                      <a:pt x="965" y="317"/>
                      <a:pt x="1536" y="365"/>
                      <a:pt x="1643" y="353"/>
                    </a:cubicBezTo>
                    <a:cubicBezTo>
                      <a:pt x="3941" y="365"/>
                      <a:pt x="5644" y="2556"/>
                      <a:pt x="4894" y="4901"/>
                    </a:cubicBezTo>
                    <a:cubicBezTo>
                      <a:pt x="4870" y="4997"/>
                      <a:pt x="4906" y="5080"/>
                      <a:pt x="5001" y="5116"/>
                    </a:cubicBezTo>
                    <a:cubicBezTo>
                      <a:pt x="5018" y="5120"/>
                      <a:pt x="5035" y="5123"/>
                      <a:pt x="5052" y="5123"/>
                    </a:cubicBezTo>
                    <a:cubicBezTo>
                      <a:pt x="5119" y="5123"/>
                      <a:pt x="5184" y="5085"/>
                      <a:pt x="5203" y="5009"/>
                    </a:cubicBezTo>
                    <a:cubicBezTo>
                      <a:pt x="5668" y="3508"/>
                      <a:pt x="5239" y="2044"/>
                      <a:pt x="4263" y="1079"/>
                    </a:cubicBezTo>
                    <a:cubicBezTo>
                      <a:pt x="3524" y="356"/>
                      <a:pt x="2566" y="1"/>
                      <a:pt x="1621"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2" name="Google Shape;15371;p65"/>
              <p:cNvSpPr/>
              <p:nvPr/>
            </p:nvSpPr>
            <p:spPr>
              <a:xfrm>
                <a:off x="1532160" y="2593590"/>
                <a:ext cx="81834" cy="180207"/>
              </a:xfrm>
              <a:custGeom>
                <a:avLst/>
                <a:gdLst/>
                <a:ahLst/>
                <a:cxnLst/>
                <a:rect l="l" t="t" r="r" b="b"/>
                <a:pathLst>
                  <a:path w="2573" h="5666" extrusionOk="0">
                    <a:moveTo>
                      <a:pt x="2399" y="1"/>
                    </a:moveTo>
                    <a:cubicBezTo>
                      <a:pt x="2340" y="1"/>
                      <a:pt x="2284" y="36"/>
                      <a:pt x="2251" y="94"/>
                    </a:cubicBezTo>
                    <a:cubicBezTo>
                      <a:pt x="2096" y="380"/>
                      <a:pt x="1715" y="856"/>
                      <a:pt x="1715" y="1737"/>
                    </a:cubicBezTo>
                    <a:lnTo>
                      <a:pt x="1715" y="5273"/>
                    </a:lnTo>
                    <a:cubicBezTo>
                      <a:pt x="1715" y="5309"/>
                      <a:pt x="1679" y="5332"/>
                      <a:pt x="1655" y="5332"/>
                    </a:cubicBezTo>
                    <a:lnTo>
                      <a:pt x="167" y="5332"/>
                    </a:lnTo>
                    <a:cubicBezTo>
                      <a:pt x="72" y="5332"/>
                      <a:pt x="0" y="5404"/>
                      <a:pt x="0" y="5499"/>
                    </a:cubicBezTo>
                    <a:cubicBezTo>
                      <a:pt x="0" y="5583"/>
                      <a:pt x="72" y="5666"/>
                      <a:pt x="167" y="5666"/>
                    </a:cubicBezTo>
                    <a:lnTo>
                      <a:pt x="1655" y="5666"/>
                    </a:lnTo>
                    <a:cubicBezTo>
                      <a:pt x="1858" y="5666"/>
                      <a:pt x="2036" y="5487"/>
                      <a:pt x="2036" y="5273"/>
                    </a:cubicBezTo>
                    <a:lnTo>
                      <a:pt x="2036" y="1737"/>
                    </a:lnTo>
                    <a:cubicBezTo>
                      <a:pt x="2036" y="963"/>
                      <a:pt x="2382" y="558"/>
                      <a:pt x="2548" y="249"/>
                    </a:cubicBezTo>
                    <a:cubicBezTo>
                      <a:pt x="2572" y="153"/>
                      <a:pt x="2548" y="70"/>
                      <a:pt x="2477" y="22"/>
                    </a:cubicBezTo>
                    <a:cubicBezTo>
                      <a:pt x="2451" y="8"/>
                      <a:pt x="2425" y="1"/>
                      <a:pt x="2399"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3" name="Google Shape;15372;p65"/>
              <p:cNvSpPr/>
              <p:nvPr/>
            </p:nvSpPr>
            <p:spPr>
              <a:xfrm>
                <a:off x="1425359" y="2572313"/>
                <a:ext cx="24267" cy="17843"/>
              </a:xfrm>
              <a:custGeom>
                <a:avLst/>
                <a:gdLst/>
                <a:ahLst/>
                <a:cxnLst/>
                <a:rect l="l" t="t" r="r" b="b"/>
                <a:pathLst>
                  <a:path w="763" h="561" extrusionOk="0">
                    <a:moveTo>
                      <a:pt x="583" y="0"/>
                    </a:moveTo>
                    <a:cubicBezTo>
                      <a:pt x="554" y="0"/>
                      <a:pt x="525" y="8"/>
                      <a:pt x="501" y="25"/>
                    </a:cubicBezTo>
                    <a:lnTo>
                      <a:pt x="96" y="239"/>
                    </a:lnTo>
                    <a:cubicBezTo>
                      <a:pt x="25" y="287"/>
                      <a:pt x="1" y="394"/>
                      <a:pt x="37" y="465"/>
                    </a:cubicBezTo>
                    <a:cubicBezTo>
                      <a:pt x="72" y="525"/>
                      <a:pt x="132" y="560"/>
                      <a:pt x="191" y="560"/>
                    </a:cubicBezTo>
                    <a:cubicBezTo>
                      <a:pt x="215" y="560"/>
                      <a:pt x="251" y="560"/>
                      <a:pt x="275" y="537"/>
                    </a:cubicBezTo>
                    <a:lnTo>
                      <a:pt x="680" y="322"/>
                    </a:lnTo>
                    <a:cubicBezTo>
                      <a:pt x="739" y="263"/>
                      <a:pt x="763" y="156"/>
                      <a:pt x="727" y="84"/>
                    </a:cubicBezTo>
                    <a:cubicBezTo>
                      <a:pt x="696" y="29"/>
                      <a:pt x="639" y="0"/>
                      <a:pt x="583"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4" name="Google Shape;15373;p65"/>
              <p:cNvSpPr/>
              <p:nvPr/>
            </p:nvSpPr>
            <p:spPr>
              <a:xfrm>
                <a:off x="1562820" y="2573680"/>
                <a:ext cx="26176" cy="17620"/>
              </a:xfrm>
              <a:custGeom>
                <a:avLst/>
                <a:gdLst/>
                <a:ahLst/>
                <a:cxnLst/>
                <a:rect l="l" t="t" r="r" b="b"/>
                <a:pathLst>
                  <a:path w="823" h="554" extrusionOk="0">
                    <a:moveTo>
                      <a:pt x="201" y="1"/>
                    </a:moveTo>
                    <a:cubicBezTo>
                      <a:pt x="143" y="1"/>
                      <a:pt x="81" y="28"/>
                      <a:pt x="48" y="77"/>
                    </a:cubicBezTo>
                    <a:cubicBezTo>
                      <a:pt x="1" y="160"/>
                      <a:pt x="37" y="255"/>
                      <a:pt x="108" y="303"/>
                    </a:cubicBezTo>
                    <a:cubicBezTo>
                      <a:pt x="513" y="529"/>
                      <a:pt x="513" y="553"/>
                      <a:pt x="584" y="553"/>
                    </a:cubicBezTo>
                    <a:cubicBezTo>
                      <a:pt x="763" y="541"/>
                      <a:pt x="822" y="315"/>
                      <a:pt x="680" y="244"/>
                    </a:cubicBezTo>
                    <a:lnTo>
                      <a:pt x="275" y="17"/>
                    </a:lnTo>
                    <a:cubicBezTo>
                      <a:pt x="253" y="6"/>
                      <a:pt x="227" y="1"/>
                      <a:pt x="201"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5" name="Google Shape;15374;p65"/>
              <p:cNvSpPr/>
              <p:nvPr/>
            </p:nvSpPr>
            <p:spPr>
              <a:xfrm>
                <a:off x="1448100" y="2481414"/>
                <a:ext cx="125375" cy="191275"/>
              </a:xfrm>
              <a:custGeom>
                <a:avLst/>
                <a:gdLst/>
                <a:ahLst/>
                <a:cxnLst/>
                <a:rect l="l" t="t" r="r" b="b"/>
                <a:pathLst>
                  <a:path w="3942" h="6014" extrusionOk="0">
                    <a:moveTo>
                      <a:pt x="1280" y="1498"/>
                    </a:moveTo>
                    <a:cubicBezTo>
                      <a:pt x="1355" y="1498"/>
                      <a:pt x="1429" y="1543"/>
                      <a:pt x="1429" y="1632"/>
                    </a:cubicBezTo>
                    <a:lnTo>
                      <a:pt x="1429" y="1763"/>
                    </a:lnTo>
                    <a:lnTo>
                      <a:pt x="1262" y="1763"/>
                    </a:lnTo>
                    <a:cubicBezTo>
                      <a:pt x="1191" y="1763"/>
                      <a:pt x="1131" y="1704"/>
                      <a:pt x="1131" y="1632"/>
                    </a:cubicBezTo>
                    <a:cubicBezTo>
                      <a:pt x="1131" y="1543"/>
                      <a:pt x="1206" y="1498"/>
                      <a:pt x="1280" y="1498"/>
                    </a:cubicBezTo>
                    <a:close/>
                    <a:moveTo>
                      <a:pt x="2483" y="1498"/>
                    </a:moveTo>
                    <a:cubicBezTo>
                      <a:pt x="2557" y="1498"/>
                      <a:pt x="2632" y="1543"/>
                      <a:pt x="2632" y="1632"/>
                    </a:cubicBezTo>
                    <a:cubicBezTo>
                      <a:pt x="2632" y="1704"/>
                      <a:pt x="2572" y="1763"/>
                      <a:pt x="2501" y="1763"/>
                    </a:cubicBezTo>
                    <a:lnTo>
                      <a:pt x="2334" y="1763"/>
                    </a:lnTo>
                    <a:lnTo>
                      <a:pt x="2334" y="1632"/>
                    </a:lnTo>
                    <a:cubicBezTo>
                      <a:pt x="2334" y="1543"/>
                      <a:pt x="2408" y="1498"/>
                      <a:pt x="2483" y="1498"/>
                    </a:cubicBezTo>
                    <a:close/>
                    <a:moveTo>
                      <a:pt x="1989" y="2085"/>
                    </a:moveTo>
                    <a:lnTo>
                      <a:pt x="1989" y="3776"/>
                    </a:lnTo>
                    <a:lnTo>
                      <a:pt x="1739" y="3776"/>
                    </a:lnTo>
                    <a:lnTo>
                      <a:pt x="1739" y="2085"/>
                    </a:lnTo>
                    <a:close/>
                    <a:moveTo>
                      <a:pt x="2524" y="4097"/>
                    </a:moveTo>
                    <a:lnTo>
                      <a:pt x="2524" y="4430"/>
                    </a:lnTo>
                    <a:lnTo>
                      <a:pt x="1215" y="4430"/>
                    </a:lnTo>
                    <a:lnTo>
                      <a:pt x="1215" y="4097"/>
                    </a:lnTo>
                    <a:close/>
                    <a:moveTo>
                      <a:pt x="2512" y="4752"/>
                    </a:moveTo>
                    <a:lnTo>
                      <a:pt x="2512" y="4942"/>
                    </a:lnTo>
                    <a:lnTo>
                      <a:pt x="2524" y="4942"/>
                    </a:lnTo>
                    <a:cubicBezTo>
                      <a:pt x="2524" y="5026"/>
                      <a:pt x="2465" y="5085"/>
                      <a:pt x="2393" y="5085"/>
                    </a:cubicBezTo>
                    <a:lnTo>
                      <a:pt x="1334" y="5085"/>
                    </a:lnTo>
                    <a:cubicBezTo>
                      <a:pt x="1262" y="5085"/>
                      <a:pt x="1203" y="5026"/>
                      <a:pt x="1203" y="4942"/>
                    </a:cubicBezTo>
                    <a:lnTo>
                      <a:pt x="1203" y="4752"/>
                    </a:lnTo>
                    <a:close/>
                    <a:moveTo>
                      <a:pt x="2227" y="5395"/>
                    </a:moveTo>
                    <a:cubicBezTo>
                      <a:pt x="2203" y="5561"/>
                      <a:pt x="2048" y="5681"/>
                      <a:pt x="1870" y="5681"/>
                    </a:cubicBezTo>
                    <a:cubicBezTo>
                      <a:pt x="1691" y="5681"/>
                      <a:pt x="1548" y="5561"/>
                      <a:pt x="1500" y="5395"/>
                    </a:cubicBezTo>
                    <a:close/>
                    <a:moveTo>
                      <a:pt x="1874" y="1"/>
                    </a:moveTo>
                    <a:cubicBezTo>
                      <a:pt x="834" y="1"/>
                      <a:pt x="0" y="837"/>
                      <a:pt x="0" y="1882"/>
                    </a:cubicBezTo>
                    <a:cubicBezTo>
                      <a:pt x="0" y="2406"/>
                      <a:pt x="215" y="2906"/>
                      <a:pt x="607" y="3264"/>
                    </a:cubicBezTo>
                    <a:cubicBezTo>
                      <a:pt x="786" y="3418"/>
                      <a:pt x="869" y="3656"/>
                      <a:pt x="869" y="3895"/>
                    </a:cubicBezTo>
                    <a:lnTo>
                      <a:pt x="869" y="4942"/>
                    </a:lnTo>
                    <a:cubicBezTo>
                      <a:pt x="869" y="5145"/>
                      <a:pt x="988" y="5300"/>
                      <a:pt x="1155" y="5359"/>
                    </a:cubicBezTo>
                    <a:cubicBezTo>
                      <a:pt x="1191" y="5716"/>
                      <a:pt x="1489" y="6014"/>
                      <a:pt x="1858" y="6014"/>
                    </a:cubicBezTo>
                    <a:cubicBezTo>
                      <a:pt x="2227" y="6014"/>
                      <a:pt x="2524" y="5740"/>
                      <a:pt x="2560" y="5359"/>
                    </a:cubicBezTo>
                    <a:cubicBezTo>
                      <a:pt x="2715" y="5288"/>
                      <a:pt x="2834" y="5121"/>
                      <a:pt x="2834" y="4942"/>
                    </a:cubicBezTo>
                    <a:lnTo>
                      <a:pt x="2834" y="3871"/>
                    </a:lnTo>
                    <a:cubicBezTo>
                      <a:pt x="2834" y="3811"/>
                      <a:pt x="2834" y="3752"/>
                      <a:pt x="2858" y="3692"/>
                    </a:cubicBezTo>
                    <a:cubicBezTo>
                      <a:pt x="2870" y="3609"/>
                      <a:pt x="2822" y="3514"/>
                      <a:pt x="2727" y="3502"/>
                    </a:cubicBezTo>
                    <a:cubicBezTo>
                      <a:pt x="2718" y="3500"/>
                      <a:pt x="2710" y="3500"/>
                      <a:pt x="2701" y="3500"/>
                    </a:cubicBezTo>
                    <a:cubicBezTo>
                      <a:pt x="2627" y="3500"/>
                      <a:pt x="2558" y="3546"/>
                      <a:pt x="2536" y="3621"/>
                    </a:cubicBezTo>
                    <a:cubicBezTo>
                      <a:pt x="2524" y="3668"/>
                      <a:pt x="2524" y="3728"/>
                      <a:pt x="2512" y="3776"/>
                    </a:cubicBezTo>
                    <a:lnTo>
                      <a:pt x="2298" y="3776"/>
                    </a:lnTo>
                    <a:lnTo>
                      <a:pt x="2298" y="2085"/>
                    </a:lnTo>
                    <a:lnTo>
                      <a:pt x="2465" y="2085"/>
                    </a:lnTo>
                    <a:cubicBezTo>
                      <a:pt x="2715" y="2085"/>
                      <a:pt x="2929" y="1882"/>
                      <a:pt x="2929" y="1632"/>
                    </a:cubicBezTo>
                    <a:cubicBezTo>
                      <a:pt x="2929" y="1370"/>
                      <a:pt x="2715" y="1168"/>
                      <a:pt x="2465" y="1168"/>
                    </a:cubicBezTo>
                    <a:lnTo>
                      <a:pt x="2441" y="1168"/>
                    </a:lnTo>
                    <a:cubicBezTo>
                      <a:pt x="2179" y="1168"/>
                      <a:pt x="1977" y="1370"/>
                      <a:pt x="1977" y="1632"/>
                    </a:cubicBezTo>
                    <a:lnTo>
                      <a:pt x="1977" y="1763"/>
                    </a:lnTo>
                    <a:lnTo>
                      <a:pt x="1727" y="1763"/>
                    </a:lnTo>
                    <a:lnTo>
                      <a:pt x="1727" y="1632"/>
                    </a:lnTo>
                    <a:cubicBezTo>
                      <a:pt x="1727" y="1370"/>
                      <a:pt x="1512" y="1168"/>
                      <a:pt x="1262" y="1168"/>
                    </a:cubicBezTo>
                    <a:lnTo>
                      <a:pt x="1227" y="1168"/>
                    </a:lnTo>
                    <a:cubicBezTo>
                      <a:pt x="977" y="1168"/>
                      <a:pt x="774" y="1370"/>
                      <a:pt x="774" y="1632"/>
                    </a:cubicBezTo>
                    <a:cubicBezTo>
                      <a:pt x="774" y="1882"/>
                      <a:pt x="977" y="2085"/>
                      <a:pt x="1227" y="2085"/>
                    </a:cubicBezTo>
                    <a:lnTo>
                      <a:pt x="1393" y="2085"/>
                    </a:lnTo>
                    <a:lnTo>
                      <a:pt x="1393" y="3776"/>
                    </a:lnTo>
                    <a:lnTo>
                      <a:pt x="1191" y="3776"/>
                    </a:lnTo>
                    <a:cubicBezTo>
                      <a:pt x="1155" y="3478"/>
                      <a:pt x="1024" y="3204"/>
                      <a:pt x="810" y="3014"/>
                    </a:cubicBezTo>
                    <a:cubicBezTo>
                      <a:pt x="488" y="2716"/>
                      <a:pt x="310" y="2299"/>
                      <a:pt x="310" y="1871"/>
                    </a:cubicBezTo>
                    <a:cubicBezTo>
                      <a:pt x="310" y="1013"/>
                      <a:pt x="988" y="323"/>
                      <a:pt x="1858" y="323"/>
                    </a:cubicBezTo>
                    <a:lnTo>
                      <a:pt x="1905" y="323"/>
                    </a:lnTo>
                    <a:cubicBezTo>
                      <a:pt x="2715" y="335"/>
                      <a:pt x="3394" y="1013"/>
                      <a:pt x="3405" y="1835"/>
                    </a:cubicBezTo>
                    <a:lnTo>
                      <a:pt x="3405" y="1847"/>
                    </a:lnTo>
                    <a:cubicBezTo>
                      <a:pt x="3405" y="2287"/>
                      <a:pt x="3239" y="2668"/>
                      <a:pt x="2929" y="2966"/>
                    </a:cubicBezTo>
                    <a:cubicBezTo>
                      <a:pt x="2870" y="3025"/>
                      <a:pt x="2858" y="3133"/>
                      <a:pt x="2929" y="3204"/>
                    </a:cubicBezTo>
                    <a:cubicBezTo>
                      <a:pt x="2965" y="3240"/>
                      <a:pt x="3007" y="3258"/>
                      <a:pt x="3048" y="3258"/>
                    </a:cubicBezTo>
                    <a:cubicBezTo>
                      <a:pt x="3090" y="3258"/>
                      <a:pt x="3132" y="3240"/>
                      <a:pt x="3167" y="3204"/>
                    </a:cubicBezTo>
                    <a:cubicBezTo>
                      <a:pt x="3906" y="2502"/>
                      <a:pt x="3941" y="1299"/>
                      <a:pt x="3191" y="561"/>
                    </a:cubicBezTo>
                    <a:cubicBezTo>
                      <a:pt x="2858" y="216"/>
                      <a:pt x="2393" y="1"/>
                      <a:pt x="1917" y="1"/>
                    </a:cubicBezTo>
                    <a:cubicBezTo>
                      <a:pt x="1903" y="1"/>
                      <a:pt x="1888" y="1"/>
                      <a:pt x="1874"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6" name="Google Shape;15375;p65"/>
              <p:cNvSpPr/>
              <p:nvPr/>
            </p:nvSpPr>
            <p:spPr>
              <a:xfrm>
                <a:off x="1502232" y="2449259"/>
                <a:ext cx="10655" cy="25380"/>
              </a:xfrm>
              <a:custGeom>
                <a:avLst/>
                <a:gdLst/>
                <a:ahLst/>
                <a:cxnLst/>
                <a:rect l="l" t="t" r="r" b="b"/>
                <a:pathLst>
                  <a:path w="335" h="798" extrusionOk="0">
                    <a:moveTo>
                      <a:pt x="168" y="0"/>
                    </a:moveTo>
                    <a:cubicBezTo>
                      <a:pt x="84" y="0"/>
                      <a:pt x="1" y="84"/>
                      <a:pt x="1" y="167"/>
                    </a:cubicBezTo>
                    <a:lnTo>
                      <a:pt x="1" y="631"/>
                    </a:lnTo>
                    <a:cubicBezTo>
                      <a:pt x="1" y="715"/>
                      <a:pt x="84" y="798"/>
                      <a:pt x="168" y="798"/>
                    </a:cubicBezTo>
                    <a:cubicBezTo>
                      <a:pt x="263" y="798"/>
                      <a:pt x="334" y="715"/>
                      <a:pt x="334" y="631"/>
                    </a:cubicBezTo>
                    <a:lnTo>
                      <a:pt x="334" y="167"/>
                    </a:lnTo>
                    <a:cubicBezTo>
                      <a:pt x="334" y="84"/>
                      <a:pt x="263" y="0"/>
                      <a:pt x="168"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7" name="Google Shape;15376;p65"/>
              <p:cNvSpPr/>
              <p:nvPr/>
            </p:nvSpPr>
            <p:spPr>
              <a:xfrm>
                <a:off x="1458309" y="2460582"/>
                <a:ext cx="18988" cy="23090"/>
              </a:xfrm>
              <a:custGeom>
                <a:avLst/>
                <a:gdLst/>
                <a:ahLst/>
                <a:cxnLst/>
                <a:rect l="l" t="t" r="r" b="b"/>
                <a:pathLst>
                  <a:path w="597" h="726" extrusionOk="0">
                    <a:moveTo>
                      <a:pt x="190" y="1"/>
                    </a:moveTo>
                    <a:cubicBezTo>
                      <a:pt x="161" y="1"/>
                      <a:pt x="132" y="9"/>
                      <a:pt x="108" y="25"/>
                    </a:cubicBezTo>
                    <a:cubicBezTo>
                      <a:pt x="25" y="61"/>
                      <a:pt x="1" y="168"/>
                      <a:pt x="48" y="240"/>
                    </a:cubicBezTo>
                    <a:lnTo>
                      <a:pt x="275" y="644"/>
                    </a:lnTo>
                    <a:cubicBezTo>
                      <a:pt x="299" y="693"/>
                      <a:pt x="357" y="726"/>
                      <a:pt x="414" y="726"/>
                    </a:cubicBezTo>
                    <a:cubicBezTo>
                      <a:pt x="441" y="726"/>
                      <a:pt x="466" y="719"/>
                      <a:pt x="489" y="704"/>
                    </a:cubicBezTo>
                    <a:cubicBezTo>
                      <a:pt x="572" y="656"/>
                      <a:pt x="596" y="573"/>
                      <a:pt x="548" y="478"/>
                    </a:cubicBezTo>
                    <a:lnTo>
                      <a:pt x="322" y="85"/>
                    </a:lnTo>
                    <a:cubicBezTo>
                      <a:pt x="299" y="30"/>
                      <a:pt x="244" y="1"/>
                      <a:pt x="190"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8" name="Google Shape;15377;p65"/>
              <p:cNvSpPr/>
              <p:nvPr/>
            </p:nvSpPr>
            <p:spPr>
              <a:xfrm>
                <a:off x="1425741" y="2492768"/>
                <a:ext cx="25031" cy="17874"/>
              </a:xfrm>
              <a:custGeom>
                <a:avLst/>
                <a:gdLst/>
                <a:ahLst/>
                <a:cxnLst/>
                <a:rect l="l" t="t" r="r" b="b"/>
                <a:pathLst>
                  <a:path w="787" h="562" extrusionOk="0">
                    <a:moveTo>
                      <a:pt x="181" y="1"/>
                    </a:moveTo>
                    <a:cubicBezTo>
                      <a:pt x="126" y="1"/>
                      <a:pt x="72" y="30"/>
                      <a:pt x="48" y="85"/>
                    </a:cubicBezTo>
                    <a:cubicBezTo>
                      <a:pt x="1" y="156"/>
                      <a:pt x="25" y="263"/>
                      <a:pt x="108" y="299"/>
                    </a:cubicBezTo>
                    <a:cubicBezTo>
                      <a:pt x="501" y="525"/>
                      <a:pt x="501" y="561"/>
                      <a:pt x="584" y="561"/>
                    </a:cubicBezTo>
                    <a:cubicBezTo>
                      <a:pt x="632" y="561"/>
                      <a:pt x="703" y="525"/>
                      <a:pt x="727" y="466"/>
                    </a:cubicBezTo>
                    <a:cubicBezTo>
                      <a:pt x="787" y="394"/>
                      <a:pt x="751" y="287"/>
                      <a:pt x="668" y="240"/>
                    </a:cubicBezTo>
                    <a:lnTo>
                      <a:pt x="263" y="25"/>
                    </a:lnTo>
                    <a:cubicBezTo>
                      <a:pt x="238" y="9"/>
                      <a:pt x="209" y="1"/>
                      <a:pt x="181"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09" name="Google Shape;15378;p65"/>
              <p:cNvSpPr/>
              <p:nvPr/>
            </p:nvSpPr>
            <p:spPr>
              <a:xfrm>
                <a:off x="1414768" y="2535959"/>
                <a:ext cx="25031" cy="10655"/>
              </a:xfrm>
              <a:custGeom>
                <a:avLst/>
                <a:gdLst/>
                <a:ahLst/>
                <a:cxnLst/>
                <a:rect l="l" t="t" r="r" b="b"/>
                <a:pathLst>
                  <a:path w="787" h="335" extrusionOk="0">
                    <a:moveTo>
                      <a:pt x="167" y="1"/>
                    </a:moveTo>
                    <a:cubicBezTo>
                      <a:pt x="72" y="1"/>
                      <a:pt x="1" y="72"/>
                      <a:pt x="1" y="167"/>
                    </a:cubicBezTo>
                    <a:cubicBezTo>
                      <a:pt x="1" y="251"/>
                      <a:pt x="72" y="334"/>
                      <a:pt x="167" y="334"/>
                    </a:cubicBezTo>
                    <a:lnTo>
                      <a:pt x="632" y="334"/>
                    </a:lnTo>
                    <a:cubicBezTo>
                      <a:pt x="715" y="334"/>
                      <a:pt x="786" y="251"/>
                      <a:pt x="786" y="167"/>
                    </a:cubicBezTo>
                    <a:cubicBezTo>
                      <a:pt x="786" y="72"/>
                      <a:pt x="715" y="1"/>
                      <a:pt x="632" y="1"/>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10" name="Google Shape;15379;p65"/>
              <p:cNvSpPr/>
              <p:nvPr/>
            </p:nvSpPr>
            <p:spPr>
              <a:xfrm>
                <a:off x="1573825" y="2537104"/>
                <a:ext cx="24999" cy="10241"/>
              </a:xfrm>
              <a:custGeom>
                <a:avLst/>
                <a:gdLst/>
                <a:ahLst/>
                <a:cxnLst/>
                <a:rect l="l" t="t" r="r" b="b"/>
                <a:pathLst>
                  <a:path w="786" h="322" extrusionOk="0">
                    <a:moveTo>
                      <a:pt x="167" y="0"/>
                    </a:moveTo>
                    <a:cubicBezTo>
                      <a:pt x="72" y="0"/>
                      <a:pt x="0" y="72"/>
                      <a:pt x="0" y="155"/>
                    </a:cubicBezTo>
                    <a:cubicBezTo>
                      <a:pt x="0" y="251"/>
                      <a:pt x="72" y="322"/>
                      <a:pt x="167" y="322"/>
                    </a:cubicBezTo>
                    <a:lnTo>
                      <a:pt x="631" y="322"/>
                    </a:lnTo>
                    <a:cubicBezTo>
                      <a:pt x="715" y="322"/>
                      <a:pt x="786" y="251"/>
                      <a:pt x="786" y="155"/>
                    </a:cubicBezTo>
                    <a:cubicBezTo>
                      <a:pt x="786" y="72"/>
                      <a:pt x="715" y="0"/>
                      <a:pt x="631"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11" name="Google Shape;15380;p65"/>
              <p:cNvSpPr/>
              <p:nvPr/>
            </p:nvSpPr>
            <p:spPr>
              <a:xfrm>
                <a:off x="1563965" y="2493627"/>
                <a:ext cx="24649" cy="17525"/>
              </a:xfrm>
              <a:custGeom>
                <a:avLst/>
                <a:gdLst/>
                <a:ahLst/>
                <a:cxnLst/>
                <a:rect l="l" t="t" r="r" b="b"/>
                <a:pathLst>
                  <a:path w="775" h="551" extrusionOk="0">
                    <a:moveTo>
                      <a:pt x="576" y="0"/>
                    </a:moveTo>
                    <a:cubicBezTo>
                      <a:pt x="549" y="0"/>
                      <a:pt x="523" y="7"/>
                      <a:pt x="501" y="22"/>
                    </a:cubicBezTo>
                    <a:lnTo>
                      <a:pt x="108" y="248"/>
                    </a:lnTo>
                    <a:cubicBezTo>
                      <a:pt x="24" y="296"/>
                      <a:pt x="1" y="391"/>
                      <a:pt x="48" y="475"/>
                    </a:cubicBezTo>
                    <a:cubicBezTo>
                      <a:pt x="73" y="524"/>
                      <a:pt x="132" y="550"/>
                      <a:pt x="189" y="550"/>
                    </a:cubicBezTo>
                    <a:cubicBezTo>
                      <a:pt x="215" y="550"/>
                      <a:pt x="240" y="545"/>
                      <a:pt x="263" y="534"/>
                    </a:cubicBezTo>
                    <a:lnTo>
                      <a:pt x="667" y="308"/>
                    </a:lnTo>
                    <a:cubicBezTo>
                      <a:pt x="739" y="260"/>
                      <a:pt x="774" y="153"/>
                      <a:pt x="727" y="82"/>
                    </a:cubicBezTo>
                    <a:cubicBezTo>
                      <a:pt x="694" y="33"/>
                      <a:pt x="633" y="0"/>
                      <a:pt x="576"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sp>
            <p:nvSpPr>
              <p:cNvPr id="112" name="Google Shape;15381;p65"/>
              <p:cNvSpPr/>
              <p:nvPr/>
            </p:nvSpPr>
            <p:spPr>
              <a:xfrm>
                <a:off x="1537853" y="2461440"/>
                <a:ext cx="18956" cy="23090"/>
              </a:xfrm>
              <a:custGeom>
                <a:avLst/>
                <a:gdLst/>
                <a:ahLst/>
                <a:cxnLst/>
                <a:rect l="l" t="t" r="r" b="b"/>
                <a:pathLst>
                  <a:path w="596" h="726" extrusionOk="0">
                    <a:moveTo>
                      <a:pt x="414" y="0"/>
                    </a:moveTo>
                    <a:cubicBezTo>
                      <a:pt x="357" y="0"/>
                      <a:pt x="298" y="33"/>
                      <a:pt x="274" y="82"/>
                    </a:cubicBezTo>
                    <a:lnTo>
                      <a:pt x="48" y="486"/>
                    </a:lnTo>
                    <a:cubicBezTo>
                      <a:pt x="0" y="558"/>
                      <a:pt x="36" y="665"/>
                      <a:pt x="107" y="701"/>
                    </a:cubicBezTo>
                    <a:cubicBezTo>
                      <a:pt x="132" y="718"/>
                      <a:pt x="162" y="725"/>
                      <a:pt x="192" y="725"/>
                    </a:cubicBezTo>
                    <a:cubicBezTo>
                      <a:pt x="247" y="725"/>
                      <a:pt x="303" y="699"/>
                      <a:pt x="333" y="653"/>
                    </a:cubicBezTo>
                    <a:lnTo>
                      <a:pt x="548" y="248"/>
                    </a:lnTo>
                    <a:cubicBezTo>
                      <a:pt x="595" y="177"/>
                      <a:pt x="572" y="70"/>
                      <a:pt x="488" y="22"/>
                    </a:cubicBezTo>
                    <a:cubicBezTo>
                      <a:pt x="466" y="7"/>
                      <a:pt x="440" y="0"/>
                      <a:pt x="414" y="0"/>
                    </a:cubicBezTo>
                    <a:close/>
                  </a:path>
                </a:pathLst>
              </a:custGeom>
              <a:solidFill>
                <a:srgbClr val="657E93"/>
              </a:solidFill>
              <a:ln>
                <a:noFill/>
              </a:ln>
            </p:spPr>
            <p:txBody>
              <a:bodyPr spcFirstLastPara="1" wrap="square" lIns="91425" tIns="91425" rIns="91425" bIns="91425" anchor="ctr" anchorCtr="0">
                <a:noAutofit/>
              </a:bodyPr>
              <a:lstStyle/>
              <a:p>
                <a:endParaRPr sz="1800"/>
              </a:p>
            </p:txBody>
          </p:sp>
        </p:grpSp>
      </p:grpSp>
      <p:sp>
        <p:nvSpPr>
          <p:cNvPr id="113" name="Google Shape;563;p24"/>
          <p:cNvSpPr/>
          <p:nvPr/>
        </p:nvSpPr>
        <p:spPr>
          <a:xfrm>
            <a:off x="6253108" y="2146947"/>
            <a:ext cx="5140777" cy="2078591"/>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sp>
        <p:nvSpPr>
          <p:cNvPr id="114" name="Google Shape;563;p24"/>
          <p:cNvSpPr/>
          <p:nvPr/>
        </p:nvSpPr>
        <p:spPr>
          <a:xfrm>
            <a:off x="782791" y="2144083"/>
            <a:ext cx="5140777" cy="2085384"/>
          </a:xfrm>
          <a:custGeom>
            <a:avLst/>
            <a:gdLst/>
            <a:ahLst/>
            <a:cxnLst/>
            <a:rect l="l" t="t" r="r" b="b"/>
            <a:pathLst>
              <a:path w="102668" h="57519" extrusionOk="0">
                <a:moveTo>
                  <a:pt x="2596" y="0"/>
                </a:moveTo>
                <a:cubicBezTo>
                  <a:pt x="1167" y="0"/>
                  <a:pt x="0" y="1167"/>
                  <a:pt x="0" y="2596"/>
                </a:cubicBezTo>
                <a:lnTo>
                  <a:pt x="0" y="54923"/>
                </a:lnTo>
                <a:cubicBezTo>
                  <a:pt x="0" y="56352"/>
                  <a:pt x="1167" y="57519"/>
                  <a:pt x="2596" y="57519"/>
                </a:cubicBezTo>
                <a:lnTo>
                  <a:pt x="100072" y="57519"/>
                </a:lnTo>
                <a:cubicBezTo>
                  <a:pt x="101501" y="57519"/>
                  <a:pt x="102668" y="56352"/>
                  <a:pt x="102668" y="54923"/>
                </a:cubicBezTo>
                <a:lnTo>
                  <a:pt x="102668" y="2596"/>
                </a:lnTo>
                <a:cubicBezTo>
                  <a:pt x="102668" y="1167"/>
                  <a:pt x="101501" y="0"/>
                  <a:pt x="100072" y="0"/>
                </a:cubicBezTo>
                <a:close/>
              </a:path>
            </a:pathLst>
          </a:custGeom>
          <a:solidFill>
            <a:schemeClr val="bg1"/>
          </a:solidFill>
          <a:ln>
            <a:solidFill>
              <a:srgbClr val="2E75B6"/>
            </a:solidFill>
          </a:ln>
        </p:spPr>
        <p:txBody>
          <a:bodyPr spcFirstLastPara="1" wrap="square" lIns="548625" tIns="91425" rIns="548625" bIns="91425" anchor="ctr" anchorCtr="0">
            <a:noAutofit/>
          </a:bodyPr>
          <a:lstStyle/>
          <a:p>
            <a:pPr algn="ctr">
              <a:buClr>
                <a:srgbClr val="000000"/>
              </a:buClr>
              <a:buSzPts val="1100"/>
            </a:pPr>
            <a:endParaRPr lang="ru-RU" sz="1600" kern="0" dirty="0">
              <a:solidFill>
                <a:srgbClr val="434343"/>
              </a:solidFill>
              <a:latin typeface="Roboto"/>
              <a:ea typeface="Roboto"/>
              <a:cs typeface="Roboto"/>
              <a:sym typeface="Roboto"/>
            </a:endParaRPr>
          </a:p>
        </p:txBody>
      </p:sp>
      <p:grpSp>
        <p:nvGrpSpPr>
          <p:cNvPr id="115" name="Google Shape;4692;p55"/>
          <p:cNvGrpSpPr/>
          <p:nvPr/>
        </p:nvGrpSpPr>
        <p:grpSpPr>
          <a:xfrm>
            <a:off x="359868" y="1017976"/>
            <a:ext cx="11441590" cy="891391"/>
            <a:chOff x="4411970" y="3101019"/>
            <a:chExt cx="1094872" cy="147837"/>
          </a:xfrm>
        </p:grpSpPr>
        <p:sp>
          <p:nvSpPr>
            <p:cNvPr id="116"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117"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118" name="Прямоугольник 117"/>
          <p:cNvSpPr/>
          <p:nvPr/>
        </p:nvSpPr>
        <p:spPr>
          <a:xfrm>
            <a:off x="2281075" y="1104158"/>
            <a:ext cx="9374245" cy="707886"/>
          </a:xfrm>
          <a:prstGeom prst="rect">
            <a:avLst/>
          </a:prstGeom>
        </p:spPr>
        <p:txBody>
          <a:bodyPr wrap="square">
            <a:spAutoFit/>
          </a:bodyPr>
          <a:lstStyle/>
          <a:p>
            <a:pPr algn="ctr">
              <a:buClr>
                <a:srgbClr val="000000"/>
              </a:buClr>
            </a:pPr>
            <a:r>
              <a:rPr lang="uz-Cyrl-UZ" sz="2000" b="1" dirty="0">
                <a:solidFill>
                  <a:srgbClr val="0070C0"/>
                </a:solidFill>
                <a:latin typeface="Arial" panose="020B0604020202020204" pitchFamily="34" charset="0"/>
                <a:cs typeface="Arial" panose="020B0604020202020204" pitchFamily="34" charset="0"/>
              </a:rPr>
              <a:t>Ўзбекистон Республикаси Президенти сайловида кузатувчиларнинг ҳужжатларини расмийлаштириш тартиби</a:t>
            </a:r>
            <a:endParaRPr lang="uz-Cyrl-UZ" sz="2000" b="1" kern="0" dirty="0">
              <a:solidFill>
                <a:srgbClr val="0070C0"/>
              </a:solidFill>
              <a:latin typeface="Arial" panose="020B0604020202020204" pitchFamily="34" charset="0"/>
              <a:ea typeface="Roboto" panose="020B0604020202020204" charset="0"/>
              <a:cs typeface="Arial" panose="020B0604020202020204" pitchFamily="34" charset="0"/>
            </a:endParaRPr>
          </a:p>
        </p:txBody>
      </p:sp>
      <p:sp>
        <p:nvSpPr>
          <p:cNvPr id="152" name="Прямоугольник 151"/>
          <p:cNvSpPr/>
          <p:nvPr/>
        </p:nvSpPr>
        <p:spPr>
          <a:xfrm>
            <a:off x="1262342" y="2293502"/>
            <a:ext cx="4661226" cy="1754326"/>
          </a:xfrm>
          <a:prstGeom prst="rect">
            <a:avLst/>
          </a:prstGeom>
        </p:spPr>
        <p:txBody>
          <a:bodyPr wrap="square">
            <a:spAutoFit/>
          </a:bodyPr>
          <a:lstStyle/>
          <a:p>
            <a:pPr lvl="0">
              <a:spcAft>
                <a:spcPts val="0"/>
              </a:spcAft>
            </a:pP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Округ </a:t>
            </a: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сайлов комиссияси сиёсий партия ташкилотининг ва фуқароларнинг ўзини ўзи бошқариш органининг аризасини олгандан кейин беш кун ичида қарор қабул қилади ва кузатувчи учун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      мандат беради.</a:t>
            </a:r>
            <a:endParaRPr lang="ru-RU" dirty="0">
              <a:latin typeface="Arial" panose="020B0604020202020204" pitchFamily="34" charset="0"/>
              <a:ea typeface="Calibri" panose="020F0502020204030204" pitchFamily="34" charset="0"/>
              <a:cs typeface="Arial" panose="020B0604020202020204" pitchFamily="34" charset="0"/>
            </a:endParaRPr>
          </a:p>
        </p:txBody>
      </p:sp>
      <p:sp>
        <p:nvSpPr>
          <p:cNvPr id="153" name="Прямоугольник 152"/>
          <p:cNvSpPr/>
          <p:nvPr/>
        </p:nvSpPr>
        <p:spPr>
          <a:xfrm>
            <a:off x="6431551" y="2287169"/>
            <a:ext cx="4498606" cy="1754326"/>
          </a:xfrm>
          <a:prstGeom prst="rect">
            <a:avLst/>
          </a:prstGeom>
        </p:spPr>
        <p:txBody>
          <a:bodyPr wrap="square">
            <a:spAutoFit/>
          </a:bodyPr>
          <a:lstStyle/>
          <a:p>
            <a:pPr algn="r">
              <a:buClr>
                <a:srgbClr val="000000"/>
              </a:buClr>
              <a:buSzPts val="1100"/>
            </a:pP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Мандатда </a:t>
            </a:r>
            <a:r>
              <a:rPr lang="uz-Cyrl-UZ" dirty="0">
                <a:solidFill>
                  <a:srgbClr val="000000"/>
                </a:solidFill>
                <a:latin typeface="Arial" panose="020B0604020202020204" pitchFamily="34" charset="0"/>
                <a:ea typeface="Calibri" panose="020F0502020204030204" pitchFamily="34" charset="0"/>
                <a:cs typeface="Arial" panose="020B0604020202020204" pitchFamily="34" charset="0"/>
              </a:rPr>
              <a:t>сиёсий партияни бошқа сиёсий партиядан ва фуқароларнинг ўзини ўзи бошқариш органларидан фарқлаш учун алоҳида белгилар (мандат ранги ёки бошқа) акс эттирилиши </a:t>
            </a:r>
            <a:r>
              <a:rPr lang="uz-Cyrl-UZ" dirty="0" smtClean="0">
                <a:solidFill>
                  <a:srgbClr val="000000"/>
                </a:solidFill>
                <a:latin typeface="Arial" panose="020B0604020202020204" pitchFamily="34" charset="0"/>
                <a:ea typeface="Calibri" panose="020F0502020204030204" pitchFamily="34" charset="0"/>
                <a:cs typeface="Arial" panose="020B0604020202020204" pitchFamily="34" charset="0"/>
              </a:rPr>
              <a:t>мумкин.</a:t>
            </a:r>
            <a:endParaRPr lang="ru-RU" b="1" kern="0" dirty="0">
              <a:latin typeface="Arial" panose="020B0604020202020204" pitchFamily="34" charset="0"/>
              <a:ea typeface="Roboto"/>
              <a:cs typeface="Arial" panose="020B0604020202020204" pitchFamily="34" charset="0"/>
              <a:sym typeface="Roboto"/>
            </a:endParaRPr>
          </a:p>
        </p:txBody>
      </p:sp>
      <p:grpSp>
        <p:nvGrpSpPr>
          <p:cNvPr id="154" name="Группа 153"/>
          <p:cNvGrpSpPr/>
          <p:nvPr/>
        </p:nvGrpSpPr>
        <p:grpSpPr>
          <a:xfrm>
            <a:off x="359868" y="2278436"/>
            <a:ext cx="859431" cy="968887"/>
            <a:chOff x="188481" y="2163409"/>
            <a:chExt cx="859431" cy="968887"/>
          </a:xfrm>
        </p:grpSpPr>
        <p:sp>
          <p:nvSpPr>
            <p:cNvPr id="155" name="Google Shape;163;p16"/>
            <p:cNvSpPr/>
            <p:nvPr/>
          </p:nvSpPr>
          <p:spPr>
            <a:xfrm>
              <a:off x="188481" y="2163409"/>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rgbClr val="5EB2FC"/>
            </a:solidFill>
            <a:ln>
              <a:solidFill>
                <a:srgbClr val="5EB2FC"/>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64;p16"/>
            <p:cNvSpPr/>
            <p:nvPr/>
          </p:nvSpPr>
          <p:spPr>
            <a:xfrm>
              <a:off x="279897" y="2266798"/>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3884;p63"/>
            <p:cNvSpPr/>
            <p:nvPr/>
          </p:nvSpPr>
          <p:spPr>
            <a:xfrm>
              <a:off x="395039" y="2409458"/>
              <a:ext cx="447106" cy="441558"/>
            </a:xfrm>
            <a:custGeom>
              <a:avLst/>
              <a:gdLst/>
              <a:ahLst/>
              <a:cxnLst/>
              <a:rect l="l" t="t" r="r" b="b"/>
              <a:pathLst>
                <a:path w="11347" h="11359" extrusionOk="0">
                  <a:moveTo>
                    <a:pt x="8918" y="584"/>
                  </a:moveTo>
                  <a:lnTo>
                    <a:pt x="9477" y="1155"/>
                  </a:lnTo>
                  <a:lnTo>
                    <a:pt x="9632" y="1298"/>
                  </a:lnTo>
                  <a:lnTo>
                    <a:pt x="10239" y="1905"/>
                  </a:lnTo>
                  <a:lnTo>
                    <a:pt x="10704" y="2370"/>
                  </a:lnTo>
                  <a:lnTo>
                    <a:pt x="8918" y="2370"/>
                  </a:lnTo>
                  <a:lnTo>
                    <a:pt x="8918" y="584"/>
                  </a:lnTo>
                  <a:close/>
                  <a:moveTo>
                    <a:pt x="2631" y="4644"/>
                  </a:moveTo>
                  <a:cubicBezTo>
                    <a:pt x="3322" y="4644"/>
                    <a:pt x="3882" y="5215"/>
                    <a:pt x="3882" y="5894"/>
                  </a:cubicBezTo>
                  <a:lnTo>
                    <a:pt x="3882" y="6192"/>
                  </a:lnTo>
                  <a:lnTo>
                    <a:pt x="3810" y="6192"/>
                  </a:lnTo>
                  <a:cubicBezTo>
                    <a:pt x="3429" y="6108"/>
                    <a:pt x="3310" y="5596"/>
                    <a:pt x="3286" y="5596"/>
                  </a:cubicBezTo>
                  <a:cubicBezTo>
                    <a:pt x="3274" y="5525"/>
                    <a:pt x="3215" y="5477"/>
                    <a:pt x="3155" y="5465"/>
                  </a:cubicBezTo>
                  <a:cubicBezTo>
                    <a:pt x="3143" y="5463"/>
                    <a:pt x="3132" y="5462"/>
                    <a:pt x="3121" y="5462"/>
                  </a:cubicBezTo>
                  <a:cubicBezTo>
                    <a:pt x="3064" y="5462"/>
                    <a:pt x="3016" y="5487"/>
                    <a:pt x="2977" y="5537"/>
                  </a:cubicBezTo>
                  <a:cubicBezTo>
                    <a:pt x="2477" y="6156"/>
                    <a:pt x="1429" y="6156"/>
                    <a:pt x="1417" y="6156"/>
                  </a:cubicBezTo>
                  <a:lnTo>
                    <a:pt x="1298" y="6156"/>
                  </a:lnTo>
                  <a:lnTo>
                    <a:pt x="1286" y="6168"/>
                  </a:lnTo>
                  <a:lnTo>
                    <a:pt x="1262" y="6180"/>
                  </a:lnTo>
                  <a:lnTo>
                    <a:pt x="1262" y="5894"/>
                  </a:lnTo>
                  <a:cubicBezTo>
                    <a:pt x="1262" y="5215"/>
                    <a:pt x="1834" y="4644"/>
                    <a:pt x="2512" y="4644"/>
                  </a:cubicBezTo>
                  <a:close/>
                  <a:moveTo>
                    <a:pt x="1238" y="6644"/>
                  </a:moveTo>
                  <a:lnTo>
                    <a:pt x="1238" y="7192"/>
                  </a:lnTo>
                  <a:cubicBezTo>
                    <a:pt x="1107" y="7180"/>
                    <a:pt x="1000" y="7061"/>
                    <a:pt x="1000" y="6930"/>
                  </a:cubicBezTo>
                  <a:cubicBezTo>
                    <a:pt x="1000" y="6846"/>
                    <a:pt x="1024" y="6775"/>
                    <a:pt x="1084" y="6715"/>
                  </a:cubicBezTo>
                  <a:cubicBezTo>
                    <a:pt x="1143" y="6715"/>
                    <a:pt x="1191" y="6692"/>
                    <a:pt x="1226" y="6644"/>
                  </a:cubicBezTo>
                  <a:close/>
                  <a:moveTo>
                    <a:pt x="3929" y="6656"/>
                  </a:moveTo>
                  <a:cubicBezTo>
                    <a:pt x="3965" y="6680"/>
                    <a:pt x="4001" y="6715"/>
                    <a:pt x="4048" y="6715"/>
                  </a:cubicBezTo>
                  <a:cubicBezTo>
                    <a:pt x="4108" y="6763"/>
                    <a:pt x="4132" y="6835"/>
                    <a:pt x="4132" y="6918"/>
                  </a:cubicBezTo>
                  <a:cubicBezTo>
                    <a:pt x="4155" y="7061"/>
                    <a:pt x="4048" y="7180"/>
                    <a:pt x="3917" y="7192"/>
                  </a:cubicBezTo>
                  <a:lnTo>
                    <a:pt x="3917" y="6656"/>
                  </a:lnTo>
                  <a:close/>
                  <a:moveTo>
                    <a:pt x="3036" y="5942"/>
                  </a:moveTo>
                  <a:cubicBezTo>
                    <a:pt x="3120" y="6132"/>
                    <a:pt x="3286" y="6358"/>
                    <a:pt x="3572" y="6465"/>
                  </a:cubicBezTo>
                  <a:lnTo>
                    <a:pt x="3572" y="7227"/>
                  </a:lnTo>
                  <a:cubicBezTo>
                    <a:pt x="3560" y="7704"/>
                    <a:pt x="3167" y="8085"/>
                    <a:pt x="2691" y="8085"/>
                  </a:cubicBezTo>
                  <a:lnTo>
                    <a:pt x="2477" y="8085"/>
                  </a:lnTo>
                  <a:cubicBezTo>
                    <a:pt x="2000" y="8085"/>
                    <a:pt x="1607" y="7692"/>
                    <a:pt x="1607" y="7227"/>
                  </a:cubicBezTo>
                  <a:lnTo>
                    <a:pt x="1607" y="6501"/>
                  </a:lnTo>
                  <a:cubicBezTo>
                    <a:pt x="1917" y="6477"/>
                    <a:pt x="2572" y="6370"/>
                    <a:pt x="3036" y="5942"/>
                  </a:cubicBezTo>
                  <a:close/>
                  <a:moveTo>
                    <a:pt x="2917" y="8418"/>
                  </a:moveTo>
                  <a:lnTo>
                    <a:pt x="2917" y="8656"/>
                  </a:lnTo>
                  <a:lnTo>
                    <a:pt x="2917" y="8668"/>
                  </a:lnTo>
                  <a:lnTo>
                    <a:pt x="2572" y="9025"/>
                  </a:lnTo>
                  <a:lnTo>
                    <a:pt x="2250" y="8692"/>
                  </a:lnTo>
                  <a:lnTo>
                    <a:pt x="2250" y="8418"/>
                  </a:lnTo>
                  <a:cubicBezTo>
                    <a:pt x="2322" y="8430"/>
                    <a:pt x="2393" y="8430"/>
                    <a:pt x="2477" y="8430"/>
                  </a:cubicBezTo>
                  <a:lnTo>
                    <a:pt x="2691" y="8430"/>
                  </a:lnTo>
                  <a:cubicBezTo>
                    <a:pt x="2774" y="8430"/>
                    <a:pt x="2846" y="8418"/>
                    <a:pt x="2917" y="8418"/>
                  </a:cubicBezTo>
                  <a:close/>
                  <a:moveTo>
                    <a:pt x="8561" y="346"/>
                  </a:moveTo>
                  <a:lnTo>
                    <a:pt x="8561" y="2560"/>
                  </a:lnTo>
                  <a:cubicBezTo>
                    <a:pt x="8561" y="2667"/>
                    <a:pt x="8632" y="2739"/>
                    <a:pt x="8739" y="2739"/>
                  </a:cubicBezTo>
                  <a:lnTo>
                    <a:pt x="10954" y="2739"/>
                  </a:lnTo>
                  <a:lnTo>
                    <a:pt x="10954" y="10954"/>
                  </a:lnTo>
                  <a:lnTo>
                    <a:pt x="5167" y="10954"/>
                  </a:lnTo>
                  <a:lnTo>
                    <a:pt x="5167" y="10263"/>
                  </a:lnTo>
                  <a:cubicBezTo>
                    <a:pt x="5167" y="9454"/>
                    <a:pt x="4608" y="9049"/>
                    <a:pt x="4310" y="8954"/>
                  </a:cubicBezTo>
                  <a:lnTo>
                    <a:pt x="3274" y="8537"/>
                  </a:lnTo>
                  <a:lnTo>
                    <a:pt x="3274" y="8311"/>
                  </a:lnTo>
                  <a:cubicBezTo>
                    <a:pt x="3560" y="8156"/>
                    <a:pt x="3786" y="7894"/>
                    <a:pt x="3870" y="7561"/>
                  </a:cubicBezTo>
                  <a:cubicBezTo>
                    <a:pt x="4215" y="7561"/>
                    <a:pt x="4489" y="7287"/>
                    <a:pt x="4489" y="6930"/>
                  </a:cubicBezTo>
                  <a:cubicBezTo>
                    <a:pt x="4489" y="6715"/>
                    <a:pt x="4394" y="6525"/>
                    <a:pt x="4239" y="6418"/>
                  </a:cubicBezTo>
                  <a:lnTo>
                    <a:pt x="4239" y="5942"/>
                  </a:lnTo>
                  <a:cubicBezTo>
                    <a:pt x="4239" y="5108"/>
                    <a:pt x="3620" y="4429"/>
                    <a:pt x="2810" y="4346"/>
                  </a:cubicBezTo>
                  <a:lnTo>
                    <a:pt x="2810" y="346"/>
                  </a:lnTo>
                  <a:close/>
                  <a:moveTo>
                    <a:pt x="2679" y="0"/>
                  </a:moveTo>
                  <a:cubicBezTo>
                    <a:pt x="2572" y="0"/>
                    <a:pt x="2500" y="72"/>
                    <a:pt x="2500" y="179"/>
                  </a:cubicBezTo>
                  <a:lnTo>
                    <a:pt x="2500" y="4358"/>
                  </a:lnTo>
                  <a:cubicBezTo>
                    <a:pt x="1643" y="4394"/>
                    <a:pt x="953" y="5108"/>
                    <a:pt x="953" y="5965"/>
                  </a:cubicBezTo>
                  <a:lnTo>
                    <a:pt x="953" y="6442"/>
                  </a:lnTo>
                  <a:cubicBezTo>
                    <a:pt x="786" y="6561"/>
                    <a:pt x="691" y="6739"/>
                    <a:pt x="691" y="6954"/>
                  </a:cubicBezTo>
                  <a:cubicBezTo>
                    <a:pt x="691" y="7299"/>
                    <a:pt x="965" y="7597"/>
                    <a:pt x="1322" y="7597"/>
                  </a:cubicBezTo>
                  <a:cubicBezTo>
                    <a:pt x="1417" y="7918"/>
                    <a:pt x="1643" y="8192"/>
                    <a:pt x="1917" y="8335"/>
                  </a:cubicBezTo>
                  <a:lnTo>
                    <a:pt x="1917" y="8561"/>
                  </a:lnTo>
                  <a:lnTo>
                    <a:pt x="845" y="8978"/>
                  </a:lnTo>
                  <a:cubicBezTo>
                    <a:pt x="548" y="9085"/>
                    <a:pt x="0" y="9478"/>
                    <a:pt x="0" y="10287"/>
                  </a:cubicBezTo>
                  <a:lnTo>
                    <a:pt x="0" y="11180"/>
                  </a:lnTo>
                  <a:cubicBezTo>
                    <a:pt x="0" y="11287"/>
                    <a:pt x="72" y="11359"/>
                    <a:pt x="179" y="11359"/>
                  </a:cubicBezTo>
                  <a:lnTo>
                    <a:pt x="965" y="11359"/>
                  </a:lnTo>
                  <a:cubicBezTo>
                    <a:pt x="1072" y="11359"/>
                    <a:pt x="1143" y="11287"/>
                    <a:pt x="1143" y="11180"/>
                  </a:cubicBezTo>
                  <a:cubicBezTo>
                    <a:pt x="1143" y="11073"/>
                    <a:pt x="1072" y="11002"/>
                    <a:pt x="965" y="11002"/>
                  </a:cubicBezTo>
                  <a:lnTo>
                    <a:pt x="357" y="11002"/>
                  </a:lnTo>
                  <a:lnTo>
                    <a:pt x="357" y="10263"/>
                  </a:lnTo>
                  <a:cubicBezTo>
                    <a:pt x="357" y="9513"/>
                    <a:pt x="941" y="9287"/>
                    <a:pt x="965" y="9287"/>
                  </a:cubicBezTo>
                  <a:lnTo>
                    <a:pt x="988" y="9287"/>
                  </a:lnTo>
                  <a:lnTo>
                    <a:pt x="1965" y="8906"/>
                  </a:lnTo>
                  <a:lnTo>
                    <a:pt x="1977" y="8918"/>
                  </a:lnTo>
                  <a:lnTo>
                    <a:pt x="2500" y="9430"/>
                  </a:lnTo>
                  <a:cubicBezTo>
                    <a:pt x="2536" y="9454"/>
                    <a:pt x="2572" y="9466"/>
                    <a:pt x="2619" y="9466"/>
                  </a:cubicBezTo>
                  <a:cubicBezTo>
                    <a:pt x="2667" y="9466"/>
                    <a:pt x="2715" y="9454"/>
                    <a:pt x="2739" y="9406"/>
                  </a:cubicBezTo>
                  <a:lnTo>
                    <a:pt x="3251" y="8894"/>
                  </a:lnTo>
                  <a:lnTo>
                    <a:pt x="4227" y="9275"/>
                  </a:lnTo>
                  <a:lnTo>
                    <a:pt x="4239" y="9275"/>
                  </a:lnTo>
                  <a:cubicBezTo>
                    <a:pt x="4239" y="9275"/>
                    <a:pt x="4858" y="9490"/>
                    <a:pt x="4858" y="10240"/>
                  </a:cubicBezTo>
                  <a:lnTo>
                    <a:pt x="4858" y="10954"/>
                  </a:lnTo>
                  <a:lnTo>
                    <a:pt x="1607" y="10954"/>
                  </a:lnTo>
                  <a:cubicBezTo>
                    <a:pt x="1500" y="10954"/>
                    <a:pt x="1429" y="11037"/>
                    <a:pt x="1429" y="11133"/>
                  </a:cubicBezTo>
                  <a:cubicBezTo>
                    <a:pt x="1429" y="11240"/>
                    <a:pt x="1500" y="11311"/>
                    <a:pt x="1607" y="11311"/>
                  </a:cubicBezTo>
                  <a:lnTo>
                    <a:pt x="11168" y="11311"/>
                  </a:lnTo>
                  <a:cubicBezTo>
                    <a:pt x="11263" y="11311"/>
                    <a:pt x="11347" y="11240"/>
                    <a:pt x="11347" y="11133"/>
                  </a:cubicBezTo>
                  <a:lnTo>
                    <a:pt x="11311" y="2536"/>
                  </a:lnTo>
                  <a:lnTo>
                    <a:pt x="11311" y="2501"/>
                  </a:lnTo>
                  <a:lnTo>
                    <a:pt x="11311" y="2489"/>
                  </a:lnTo>
                  <a:cubicBezTo>
                    <a:pt x="11311" y="2489"/>
                    <a:pt x="11311" y="2477"/>
                    <a:pt x="11299" y="2477"/>
                  </a:cubicBezTo>
                  <a:lnTo>
                    <a:pt x="11287" y="2465"/>
                  </a:lnTo>
                  <a:lnTo>
                    <a:pt x="11263" y="2441"/>
                  </a:lnTo>
                  <a:lnTo>
                    <a:pt x="9882" y="1060"/>
                  </a:lnTo>
                  <a:lnTo>
                    <a:pt x="8870" y="48"/>
                  </a:lnTo>
                  <a:lnTo>
                    <a:pt x="8858" y="36"/>
                  </a:lnTo>
                  <a:lnTo>
                    <a:pt x="8846" y="12"/>
                  </a:lnTo>
                  <a:cubicBezTo>
                    <a:pt x="8846" y="12"/>
                    <a:pt x="8823" y="12"/>
                    <a:pt x="8823"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dirty="0"/>
            </a:p>
          </p:txBody>
        </p:sp>
        <p:sp>
          <p:nvSpPr>
            <p:cNvPr id="158" name="Google Shape;13887;p63"/>
            <p:cNvSpPr/>
            <p:nvPr/>
          </p:nvSpPr>
          <p:spPr>
            <a:xfrm>
              <a:off x="563849" y="2574618"/>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sp>
          <p:nvSpPr>
            <p:cNvPr id="159" name="Google Shape;13887;p63"/>
            <p:cNvSpPr/>
            <p:nvPr/>
          </p:nvSpPr>
          <p:spPr>
            <a:xfrm>
              <a:off x="560167" y="2499758"/>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sp>
          <p:nvSpPr>
            <p:cNvPr id="175" name="Google Shape;13887;p63"/>
            <p:cNvSpPr/>
            <p:nvPr/>
          </p:nvSpPr>
          <p:spPr>
            <a:xfrm>
              <a:off x="563850" y="2655830"/>
              <a:ext cx="221897" cy="45719"/>
            </a:xfrm>
            <a:custGeom>
              <a:avLst/>
              <a:gdLst/>
              <a:ahLst/>
              <a:cxnLst/>
              <a:rect l="l" t="t" r="r" b="b"/>
              <a:pathLst>
                <a:path w="4621" h="358" extrusionOk="0">
                  <a:moveTo>
                    <a:pt x="179" y="0"/>
                  </a:moveTo>
                  <a:cubicBezTo>
                    <a:pt x="72" y="0"/>
                    <a:pt x="1" y="71"/>
                    <a:pt x="1" y="179"/>
                  </a:cubicBezTo>
                  <a:cubicBezTo>
                    <a:pt x="1" y="274"/>
                    <a:pt x="72" y="357"/>
                    <a:pt x="179" y="357"/>
                  </a:cubicBezTo>
                  <a:lnTo>
                    <a:pt x="4442" y="357"/>
                  </a:lnTo>
                  <a:cubicBezTo>
                    <a:pt x="4549" y="357"/>
                    <a:pt x="4620" y="274"/>
                    <a:pt x="4620" y="179"/>
                  </a:cubicBezTo>
                  <a:cubicBezTo>
                    <a:pt x="4620" y="83"/>
                    <a:pt x="4537" y="0"/>
                    <a:pt x="4442" y="0"/>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200" dirty="0"/>
            </a:p>
          </p:txBody>
        </p:sp>
      </p:grpSp>
      <p:grpSp>
        <p:nvGrpSpPr>
          <p:cNvPr id="185" name="Группа 184"/>
          <p:cNvGrpSpPr/>
          <p:nvPr/>
        </p:nvGrpSpPr>
        <p:grpSpPr>
          <a:xfrm>
            <a:off x="10935567" y="2228060"/>
            <a:ext cx="859431" cy="968887"/>
            <a:chOff x="11158753" y="2095846"/>
            <a:chExt cx="859431" cy="968887"/>
          </a:xfrm>
        </p:grpSpPr>
        <p:sp>
          <p:nvSpPr>
            <p:cNvPr id="186" name="Google Shape;163;p16"/>
            <p:cNvSpPr/>
            <p:nvPr/>
          </p:nvSpPr>
          <p:spPr>
            <a:xfrm>
              <a:off x="11158753" y="2095846"/>
              <a:ext cx="859431" cy="968887"/>
            </a:xfrm>
            <a:custGeom>
              <a:avLst/>
              <a:gdLst/>
              <a:ahLst/>
              <a:cxnLst/>
              <a:rect l="l" t="t" r="r" b="b"/>
              <a:pathLst>
                <a:path w="21789" h="24564" extrusionOk="0">
                  <a:moveTo>
                    <a:pt x="10894" y="1"/>
                  </a:moveTo>
                  <a:cubicBezTo>
                    <a:pt x="10570" y="1"/>
                    <a:pt x="10245" y="84"/>
                    <a:pt x="9954" y="251"/>
                  </a:cubicBezTo>
                  <a:lnTo>
                    <a:pt x="941" y="5454"/>
                  </a:lnTo>
                  <a:cubicBezTo>
                    <a:pt x="357" y="5787"/>
                    <a:pt x="0" y="6406"/>
                    <a:pt x="0" y="7085"/>
                  </a:cubicBezTo>
                  <a:lnTo>
                    <a:pt x="0" y="17479"/>
                  </a:lnTo>
                  <a:cubicBezTo>
                    <a:pt x="0" y="18158"/>
                    <a:pt x="357" y="18777"/>
                    <a:pt x="941" y="19110"/>
                  </a:cubicBezTo>
                  <a:lnTo>
                    <a:pt x="9954" y="24313"/>
                  </a:lnTo>
                  <a:cubicBezTo>
                    <a:pt x="10245" y="24480"/>
                    <a:pt x="10570" y="24563"/>
                    <a:pt x="10894" y="24563"/>
                  </a:cubicBezTo>
                  <a:cubicBezTo>
                    <a:pt x="11219" y="24563"/>
                    <a:pt x="11543" y="24480"/>
                    <a:pt x="11835" y="24313"/>
                  </a:cubicBezTo>
                  <a:lnTo>
                    <a:pt x="20848" y="19110"/>
                  </a:lnTo>
                  <a:cubicBezTo>
                    <a:pt x="21431" y="18777"/>
                    <a:pt x="21788" y="18158"/>
                    <a:pt x="21788" y="17479"/>
                  </a:cubicBezTo>
                  <a:lnTo>
                    <a:pt x="21788" y="7085"/>
                  </a:lnTo>
                  <a:cubicBezTo>
                    <a:pt x="21788" y="6406"/>
                    <a:pt x="21431" y="5787"/>
                    <a:pt x="20848" y="5454"/>
                  </a:cubicBezTo>
                  <a:lnTo>
                    <a:pt x="11835" y="251"/>
                  </a:lnTo>
                  <a:cubicBezTo>
                    <a:pt x="11543" y="84"/>
                    <a:pt x="11219" y="1"/>
                    <a:pt x="10894" y="1"/>
                  </a:cubicBezTo>
                  <a:close/>
                </a:path>
              </a:pathLst>
            </a:custGeom>
            <a:solidFill>
              <a:schemeClr val="accent5">
                <a:lumMod val="75000"/>
              </a:schemeClr>
            </a:solidFill>
            <a:ln>
              <a:solidFill>
                <a:schemeClr val="accent5">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64;p16"/>
            <p:cNvSpPr/>
            <p:nvPr/>
          </p:nvSpPr>
          <p:spPr>
            <a:xfrm>
              <a:off x="11257350" y="2199235"/>
              <a:ext cx="676598" cy="762107"/>
            </a:xfrm>
            <a:custGeom>
              <a:avLst/>
              <a:gdLst/>
              <a:ahLst/>
              <a:cxnLst/>
              <a:rect l="l" t="t" r="r" b="b"/>
              <a:pathLst>
                <a:path w="17289" h="19474" extrusionOk="0">
                  <a:moveTo>
                    <a:pt x="8644" y="1"/>
                  </a:moveTo>
                  <a:cubicBezTo>
                    <a:pt x="8376" y="1"/>
                    <a:pt x="8108" y="69"/>
                    <a:pt x="7870" y="206"/>
                  </a:cubicBezTo>
                  <a:lnTo>
                    <a:pt x="774" y="4302"/>
                  </a:lnTo>
                  <a:cubicBezTo>
                    <a:pt x="298" y="4576"/>
                    <a:pt x="0" y="5088"/>
                    <a:pt x="0" y="5635"/>
                  </a:cubicBezTo>
                  <a:lnTo>
                    <a:pt x="0" y="13839"/>
                  </a:lnTo>
                  <a:cubicBezTo>
                    <a:pt x="0" y="14386"/>
                    <a:pt x="298" y="14898"/>
                    <a:pt x="774" y="15172"/>
                  </a:cubicBezTo>
                  <a:lnTo>
                    <a:pt x="7870" y="19268"/>
                  </a:lnTo>
                  <a:cubicBezTo>
                    <a:pt x="8108" y="19405"/>
                    <a:pt x="8376" y="19473"/>
                    <a:pt x="8644" y="19473"/>
                  </a:cubicBezTo>
                  <a:cubicBezTo>
                    <a:pt x="8912" y="19473"/>
                    <a:pt x="9180" y="19405"/>
                    <a:pt x="9418" y="19268"/>
                  </a:cubicBezTo>
                  <a:lnTo>
                    <a:pt x="16514" y="15172"/>
                  </a:lnTo>
                  <a:cubicBezTo>
                    <a:pt x="16991" y="14898"/>
                    <a:pt x="17288" y="14386"/>
                    <a:pt x="17288" y="13839"/>
                  </a:cubicBezTo>
                  <a:lnTo>
                    <a:pt x="17288" y="5635"/>
                  </a:lnTo>
                  <a:cubicBezTo>
                    <a:pt x="17288" y="5088"/>
                    <a:pt x="16991" y="4576"/>
                    <a:pt x="16514" y="4302"/>
                  </a:cubicBezTo>
                  <a:lnTo>
                    <a:pt x="9418" y="206"/>
                  </a:lnTo>
                  <a:cubicBezTo>
                    <a:pt x="9180" y="69"/>
                    <a:pt x="8912" y="1"/>
                    <a:pt x="8644" y="1"/>
                  </a:cubicBezTo>
                  <a:close/>
                </a:path>
              </a:pathLst>
            </a:cu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8" name="Google Shape;13966;p63"/>
            <p:cNvGrpSpPr/>
            <p:nvPr/>
          </p:nvGrpSpPr>
          <p:grpSpPr>
            <a:xfrm>
              <a:off x="11391331" y="2317514"/>
              <a:ext cx="394274" cy="548657"/>
              <a:chOff x="5388757" y="2414659"/>
              <a:chExt cx="260349" cy="362292"/>
            </a:xfrm>
            <a:solidFill>
              <a:schemeClr val="tx2">
                <a:lumMod val="60000"/>
                <a:lumOff val="40000"/>
              </a:schemeClr>
            </a:solidFill>
          </p:grpSpPr>
          <p:sp>
            <p:nvSpPr>
              <p:cNvPr id="189" name="Google Shape;13967;p63"/>
              <p:cNvSpPr/>
              <p:nvPr/>
            </p:nvSpPr>
            <p:spPr>
              <a:xfrm>
                <a:off x="5388757" y="2414659"/>
                <a:ext cx="260349" cy="362292"/>
              </a:xfrm>
              <a:custGeom>
                <a:avLst/>
                <a:gdLst/>
                <a:ahLst/>
                <a:cxnLst/>
                <a:rect l="l" t="t" r="r" b="b"/>
                <a:pathLst>
                  <a:path w="8180" h="11383" extrusionOk="0">
                    <a:moveTo>
                      <a:pt x="4096" y="322"/>
                    </a:moveTo>
                    <a:cubicBezTo>
                      <a:pt x="4286" y="322"/>
                      <a:pt x="4465" y="429"/>
                      <a:pt x="4572" y="596"/>
                    </a:cubicBezTo>
                    <a:cubicBezTo>
                      <a:pt x="4608" y="643"/>
                      <a:pt x="4655" y="679"/>
                      <a:pt x="4727" y="679"/>
                    </a:cubicBezTo>
                    <a:lnTo>
                      <a:pt x="5358" y="679"/>
                    </a:lnTo>
                    <a:cubicBezTo>
                      <a:pt x="5465" y="679"/>
                      <a:pt x="5548" y="774"/>
                      <a:pt x="5548" y="881"/>
                    </a:cubicBezTo>
                    <a:lnTo>
                      <a:pt x="5548" y="1429"/>
                    </a:lnTo>
                    <a:lnTo>
                      <a:pt x="2679" y="1429"/>
                    </a:lnTo>
                    <a:lnTo>
                      <a:pt x="2679" y="881"/>
                    </a:lnTo>
                    <a:lnTo>
                      <a:pt x="2643" y="881"/>
                    </a:lnTo>
                    <a:cubicBezTo>
                      <a:pt x="2643" y="774"/>
                      <a:pt x="2727" y="679"/>
                      <a:pt x="2834" y="679"/>
                    </a:cubicBezTo>
                    <a:lnTo>
                      <a:pt x="3465" y="679"/>
                    </a:lnTo>
                    <a:cubicBezTo>
                      <a:pt x="3536" y="679"/>
                      <a:pt x="3584" y="655"/>
                      <a:pt x="3620" y="596"/>
                    </a:cubicBezTo>
                    <a:cubicBezTo>
                      <a:pt x="3727" y="417"/>
                      <a:pt x="3905" y="322"/>
                      <a:pt x="4096" y="322"/>
                    </a:cubicBezTo>
                    <a:close/>
                    <a:moveTo>
                      <a:pt x="7477" y="1036"/>
                    </a:moveTo>
                    <a:cubicBezTo>
                      <a:pt x="7680" y="1036"/>
                      <a:pt x="7846" y="1203"/>
                      <a:pt x="7846" y="1417"/>
                    </a:cubicBezTo>
                    <a:lnTo>
                      <a:pt x="7846" y="10680"/>
                    </a:lnTo>
                    <a:lnTo>
                      <a:pt x="7834" y="10680"/>
                    </a:lnTo>
                    <a:cubicBezTo>
                      <a:pt x="7834" y="10895"/>
                      <a:pt x="7668" y="11061"/>
                      <a:pt x="7465" y="11061"/>
                    </a:cubicBezTo>
                    <a:lnTo>
                      <a:pt x="691" y="11061"/>
                    </a:lnTo>
                    <a:cubicBezTo>
                      <a:pt x="476" y="11061"/>
                      <a:pt x="322" y="10895"/>
                      <a:pt x="322" y="10680"/>
                    </a:cubicBezTo>
                    <a:lnTo>
                      <a:pt x="322" y="1417"/>
                    </a:lnTo>
                    <a:cubicBezTo>
                      <a:pt x="322" y="1203"/>
                      <a:pt x="476" y="1036"/>
                      <a:pt x="691" y="1036"/>
                    </a:cubicBezTo>
                    <a:lnTo>
                      <a:pt x="2310" y="1036"/>
                    </a:lnTo>
                    <a:lnTo>
                      <a:pt x="2310" y="1596"/>
                    </a:lnTo>
                    <a:cubicBezTo>
                      <a:pt x="2310" y="1679"/>
                      <a:pt x="2381" y="1751"/>
                      <a:pt x="2477" y="1751"/>
                    </a:cubicBezTo>
                    <a:lnTo>
                      <a:pt x="5691" y="1751"/>
                    </a:lnTo>
                    <a:cubicBezTo>
                      <a:pt x="5775" y="1751"/>
                      <a:pt x="5846" y="1679"/>
                      <a:pt x="5846" y="1596"/>
                    </a:cubicBezTo>
                    <a:lnTo>
                      <a:pt x="5846" y="1036"/>
                    </a:lnTo>
                    <a:close/>
                    <a:moveTo>
                      <a:pt x="4084" y="0"/>
                    </a:moveTo>
                    <a:cubicBezTo>
                      <a:pt x="3798" y="0"/>
                      <a:pt x="3548" y="131"/>
                      <a:pt x="3381" y="358"/>
                    </a:cubicBezTo>
                    <a:lnTo>
                      <a:pt x="2834" y="358"/>
                    </a:lnTo>
                    <a:cubicBezTo>
                      <a:pt x="2608" y="358"/>
                      <a:pt x="2393" y="500"/>
                      <a:pt x="2346" y="715"/>
                    </a:cubicBezTo>
                    <a:lnTo>
                      <a:pt x="703" y="715"/>
                    </a:lnTo>
                    <a:cubicBezTo>
                      <a:pt x="322" y="715"/>
                      <a:pt x="0" y="1024"/>
                      <a:pt x="0" y="1417"/>
                    </a:cubicBezTo>
                    <a:lnTo>
                      <a:pt x="0" y="10680"/>
                    </a:lnTo>
                    <a:cubicBezTo>
                      <a:pt x="0" y="11073"/>
                      <a:pt x="310" y="11383"/>
                      <a:pt x="703" y="11383"/>
                    </a:cubicBezTo>
                    <a:lnTo>
                      <a:pt x="7477" y="11383"/>
                    </a:lnTo>
                    <a:cubicBezTo>
                      <a:pt x="7858" y="11383"/>
                      <a:pt x="8180" y="11073"/>
                      <a:pt x="8180" y="10680"/>
                    </a:cubicBezTo>
                    <a:lnTo>
                      <a:pt x="8180" y="1417"/>
                    </a:lnTo>
                    <a:cubicBezTo>
                      <a:pt x="8156" y="1024"/>
                      <a:pt x="7846" y="715"/>
                      <a:pt x="7465" y="715"/>
                    </a:cubicBezTo>
                    <a:lnTo>
                      <a:pt x="5822" y="715"/>
                    </a:lnTo>
                    <a:cubicBezTo>
                      <a:pt x="5751" y="500"/>
                      <a:pt x="5560" y="358"/>
                      <a:pt x="5334" y="358"/>
                    </a:cubicBezTo>
                    <a:lnTo>
                      <a:pt x="4786" y="358"/>
                    </a:lnTo>
                    <a:cubicBezTo>
                      <a:pt x="4620" y="131"/>
                      <a:pt x="4346" y="0"/>
                      <a:pt x="4084" y="0"/>
                    </a:cubicBezTo>
                    <a:close/>
                  </a:path>
                </a:pathLst>
              </a:custGeom>
              <a:grpFill/>
              <a:ln>
                <a:noFill/>
              </a:ln>
            </p:spPr>
            <p:txBody>
              <a:bodyPr spcFirstLastPara="1" wrap="square" lIns="91425" tIns="91425" rIns="91425" bIns="91425" anchor="ctr" anchorCtr="0">
                <a:noAutofit/>
              </a:bodyPr>
              <a:lstStyle/>
              <a:p>
                <a:endParaRPr sz="1800"/>
              </a:p>
            </p:txBody>
          </p:sp>
          <p:sp>
            <p:nvSpPr>
              <p:cNvPr id="190" name="Google Shape;13968;p63"/>
              <p:cNvSpPr/>
              <p:nvPr/>
            </p:nvSpPr>
            <p:spPr>
              <a:xfrm>
                <a:off x="5513425" y="2437384"/>
                <a:ext cx="10248" cy="10280"/>
              </a:xfrm>
              <a:custGeom>
                <a:avLst/>
                <a:gdLst/>
                <a:ahLst/>
                <a:cxnLst/>
                <a:rect l="l" t="t" r="r" b="b"/>
                <a:pathLst>
                  <a:path w="322" h="323" extrusionOk="0">
                    <a:moveTo>
                      <a:pt x="167" y="1"/>
                    </a:moveTo>
                    <a:cubicBezTo>
                      <a:pt x="72" y="1"/>
                      <a:pt x="0" y="72"/>
                      <a:pt x="0" y="167"/>
                    </a:cubicBezTo>
                    <a:cubicBezTo>
                      <a:pt x="0" y="251"/>
                      <a:pt x="72" y="322"/>
                      <a:pt x="167" y="322"/>
                    </a:cubicBezTo>
                    <a:cubicBezTo>
                      <a:pt x="250" y="322"/>
                      <a:pt x="322" y="251"/>
                      <a:pt x="322" y="167"/>
                    </a:cubicBezTo>
                    <a:cubicBezTo>
                      <a:pt x="322" y="72"/>
                      <a:pt x="250" y="1"/>
                      <a:pt x="167" y="1"/>
                    </a:cubicBezTo>
                    <a:close/>
                  </a:path>
                </a:pathLst>
              </a:custGeom>
              <a:grpFill/>
              <a:ln>
                <a:noFill/>
              </a:ln>
            </p:spPr>
            <p:txBody>
              <a:bodyPr spcFirstLastPara="1" wrap="square" lIns="91425" tIns="91425" rIns="91425" bIns="91425" anchor="ctr" anchorCtr="0">
                <a:noAutofit/>
              </a:bodyPr>
              <a:lstStyle/>
              <a:p>
                <a:endParaRPr sz="1800"/>
              </a:p>
            </p:txBody>
          </p:sp>
          <p:sp>
            <p:nvSpPr>
              <p:cNvPr id="191" name="Google Shape;13969;p63"/>
              <p:cNvSpPr/>
              <p:nvPr/>
            </p:nvSpPr>
            <p:spPr>
              <a:xfrm>
                <a:off x="5411100" y="2460140"/>
                <a:ext cx="214517" cy="283106"/>
              </a:xfrm>
              <a:custGeom>
                <a:avLst/>
                <a:gdLst/>
                <a:ahLst/>
                <a:cxnLst/>
                <a:rect l="l" t="t" r="r" b="b"/>
                <a:pathLst>
                  <a:path w="6740" h="8895" extrusionOk="0">
                    <a:moveTo>
                      <a:pt x="5692" y="0"/>
                    </a:moveTo>
                    <a:cubicBezTo>
                      <a:pt x="5596" y="0"/>
                      <a:pt x="5525" y="72"/>
                      <a:pt x="5525" y="167"/>
                    </a:cubicBezTo>
                    <a:cubicBezTo>
                      <a:pt x="5525" y="250"/>
                      <a:pt x="5596" y="322"/>
                      <a:pt x="5692" y="322"/>
                    </a:cubicBezTo>
                    <a:lnTo>
                      <a:pt x="6418" y="322"/>
                    </a:lnTo>
                    <a:lnTo>
                      <a:pt x="6418" y="8561"/>
                    </a:lnTo>
                    <a:lnTo>
                      <a:pt x="334" y="8561"/>
                    </a:lnTo>
                    <a:lnTo>
                      <a:pt x="334" y="345"/>
                    </a:lnTo>
                    <a:lnTo>
                      <a:pt x="1060" y="345"/>
                    </a:lnTo>
                    <a:cubicBezTo>
                      <a:pt x="1144" y="345"/>
                      <a:pt x="1227" y="262"/>
                      <a:pt x="1227" y="179"/>
                    </a:cubicBezTo>
                    <a:cubicBezTo>
                      <a:pt x="1227" y="83"/>
                      <a:pt x="1144" y="12"/>
                      <a:pt x="1060" y="12"/>
                    </a:cubicBezTo>
                    <a:lnTo>
                      <a:pt x="167" y="12"/>
                    </a:lnTo>
                    <a:cubicBezTo>
                      <a:pt x="72" y="12"/>
                      <a:pt x="1" y="83"/>
                      <a:pt x="1" y="179"/>
                    </a:cubicBezTo>
                    <a:lnTo>
                      <a:pt x="1" y="8739"/>
                    </a:lnTo>
                    <a:cubicBezTo>
                      <a:pt x="1" y="8823"/>
                      <a:pt x="72" y="8894"/>
                      <a:pt x="167" y="8894"/>
                    </a:cubicBezTo>
                    <a:lnTo>
                      <a:pt x="6585" y="8894"/>
                    </a:lnTo>
                    <a:cubicBezTo>
                      <a:pt x="6668" y="8894"/>
                      <a:pt x="6739" y="8823"/>
                      <a:pt x="6739" y="8739"/>
                    </a:cubicBezTo>
                    <a:lnTo>
                      <a:pt x="6739" y="179"/>
                    </a:lnTo>
                    <a:cubicBezTo>
                      <a:pt x="6739" y="72"/>
                      <a:pt x="6668" y="0"/>
                      <a:pt x="6585" y="0"/>
                    </a:cubicBezTo>
                    <a:close/>
                  </a:path>
                </a:pathLst>
              </a:custGeom>
              <a:grpFill/>
              <a:ln>
                <a:noFill/>
              </a:ln>
            </p:spPr>
            <p:txBody>
              <a:bodyPr spcFirstLastPara="1" wrap="square" lIns="91425" tIns="91425" rIns="91425" bIns="91425" anchor="ctr" anchorCtr="0">
                <a:noAutofit/>
              </a:bodyPr>
              <a:lstStyle/>
              <a:p>
                <a:endParaRPr sz="1800"/>
              </a:p>
            </p:txBody>
          </p:sp>
          <p:sp>
            <p:nvSpPr>
              <p:cNvPr id="192" name="Google Shape;13970;p63"/>
              <p:cNvSpPr/>
              <p:nvPr/>
            </p:nvSpPr>
            <p:spPr>
              <a:xfrm>
                <a:off x="5439904" y="2488562"/>
                <a:ext cx="78837" cy="106495"/>
              </a:xfrm>
              <a:custGeom>
                <a:avLst/>
                <a:gdLst/>
                <a:ahLst/>
                <a:cxnLst/>
                <a:rect l="l" t="t" r="r" b="b"/>
                <a:pathLst>
                  <a:path w="2477" h="3346" extrusionOk="0">
                    <a:moveTo>
                      <a:pt x="1405" y="322"/>
                    </a:moveTo>
                    <a:cubicBezTo>
                      <a:pt x="1608" y="322"/>
                      <a:pt x="1774" y="488"/>
                      <a:pt x="1774" y="703"/>
                    </a:cubicBezTo>
                    <a:lnTo>
                      <a:pt x="1774" y="1060"/>
                    </a:lnTo>
                    <a:cubicBezTo>
                      <a:pt x="1774" y="1357"/>
                      <a:pt x="1536" y="1607"/>
                      <a:pt x="1227" y="1607"/>
                    </a:cubicBezTo>
                    <a:cubicBezTo>
                      <a:pt x="929" y="1607"/>
                      <a:pt x="679" y="1357"/>
                      <a:pt x="679" y="1060"/>
                    </a:cubicBezTo>
                    <a:lnTo>
                      <a:pt x="679" y="703"/>
                    </a:lnTo>
                    <a:cubicBezTo>
                      <a:pt x="679" y="488"/>
                      <a:pt x="834" y="322"/>
                      <a:pt x="1048" y="322"/>
                    </a:cubicBezTo>
                    <a:close/>
                    <a:moveTo>
                      <a:pt x="1417" y="1905"/>
                    </a:moveTo>
                    <a:lnTo>
                      <a:pt x="1417" y="2012"/>
                    </a:lnTo>
                    <a:cubicBezTo>
                      <a:pt x="1417" y="2084"/>
                      <a:pt x="1429" y="2143"/>
                      <a:pt x="1465" y="2191"/>
                    </a:cubicBezTo>
                    <a:lnTo>
                      <a:pt x="1239" y="2405"/>
                    </a:lnTo>
                    <a:lnTo>
                      <a:pt x="1215" y="2405"/>
                    </a:lnTo>
                    <a:lnTo>
                      <a:pt x="989" y="2191"/>
                    </a:lnTo>
                    <a:cubicBezTo>
                      <a:pt x="1012" y="2143"/>
                      <a:pt x="1036" y="2084"/>
                      <a:pt x="1036" y="2012"/>
                    </a:cubicBezTo>
                    <a:lnTo>
                      <a:pt x="1036" y="1905"/>
                    </a:lnTo>
                    <a:cubicBezTo>
                      <a:pt x="1096" y="1917"/>
                      <a:pt x="1155" y="1917"/>
                      <a:pt x="1227" y="1917"/>
                    </a:cubicBezTo>
                    <a:cubicBezTo>
                      <a:pt x="1286" y="1917"/>
                      <a:pt x="1358" y="1917"/>
                      <a:pt x="1417" y="1905"/>
                    </a:cubicBezTo>
                    <a:close/>
                    <a:moveTo>
                      <a:pt x="1703" y="2393"/>
                    </a:moveTo>
                    <a:lnTo>
                      <a:pt x="1989" y="2548"/>
                    </a:lnTo>
                    <a:cubicBezTo>
                      <a:pt x="2048" y="2572"/>
                      <a:pt x="2084" y="2643"/>
                      <a:pt x="2084" y="2703"/>
                    </a:cubicBezTo>
                    <a:lnTo>
                      <a:pt x="2084" y="3024"/>
                    </a:lnTo>
                    <a:lnTo>
                      <a:pt x="2120" y="3024"/>
                    </a:lnTo>
                    <a:lnTo>
                      <a:pt x="322" y="3036"/>
                    </a:lnTo>
                    <a:cubicBezTo>
                      <a:pt x="322" y="3036"/>
                      <a:pt x="298" y="3036"/>
                      <a:pt x="298" y="3024"/>
                    </a:cubicBezTo>
                    <a:lnTo>
                      <a:pt x="298" y="2703"/>
                    </a:lnTo>
                    <a:cubicBezTo>
                      <a:pt x="298" y="2631"/>
                      <a:pt x="346" y="2572"/>
                      <a:pt x="405" y="2548"/>
                    </a:cubicBezTo>
                    <a:lnTo>
                      <a:pt x="691" y="2393"/>
                    </a:lnTo>
                    <a:lnTo>
                      <a:pt x="953" y="2667"/>
                    </a:lnTo>
                    <a:cubicBezTo>
                      <a:pt x="1012" y="2715"/>
                      <a:pt x="1108" y="2762"/>
                      <a:pt x="1191" y="2762"/>
                    </a:cubicBezTo>
                    <a:cubicBezTo>
                      <a:pt x="1286" y="2762"/>
                      <a:pt x="1370" y="2738"/>
                      <a:pt x="1429" y="2667"/>
                    </a:cubicBezTo>
                    <a:lnTo>
                      <a:pt x="1703" y="2393"/>
                    </a:lnTo>
                    <a:close/>
                    <a:moveTo>
                      <a:pt x="1048" y="0"/>
                    </a:moveTo>
                    <a:cubicBezTo>
                      <a:pt x="655" y="0"/>
                      <a:pt x="346" y="310"/>
                      <a:pt x="346" y="703"/>
                    </a:cubicBezTo>
                    <a:lnTo>
                      <a:pt x="346" y="1060"/>
                    </a:lnTo>
                    <a:cubicBezTo>
                      <a:pt x="346" y="1334"/>
                      <a:pt x="477" y="1607"/>
                      <a:pt x="703" y="1750"/>
                    </a:cubicBezTo>
                    <a:lnTo>
                      <a:pt x="703" y="2012"/>
                    </a:lnTo>
                    <a:lnTo>
                      <a:pt x="703" y="2024"/>
                    </a:lnTo>
                    <a:lnTo>
                      <a:pt x="286" y="2227"/>
                    </a:lnTo>
                    <a:cubicBezTo>
                      <a:pt x="108" y="2322"/>
                      <a:pt x="0" y="2500"/>
                      <a:pt x="0" y="2691"/>
                    </a:cubicBezTo>
                    <a:lnTo>
                      <a:pt x="0" y="3000"/>
                    </a:lnTo>
                    <a:cubicBezTo>
                      <a:pt x="0" y="3203"/>
                      <a:pt x="155" y="3346"/>
                      <a:pt x="346" y="3346"/>
                    </a:cubicBezTo>
                    <a:lnTo>
                      <a:pt x="2132" y="3346"/>
                    </a:lnTo>
                    <a:cubicBezTo>
                      <a:pt x="2322" y="3346"/>
                      <a:pt x="2477" y="3203"/>
                      <a:pt x="2477" y="3000"/>
                    </a:cubicBezTo>
                    <a:lnTo>
                      <a:pt x="2477" y="2691"/>
                    </a:lnTo>
                    <a:cubicBezTo>
                      <a:pt x="2465" y="2500"/>
                      <a:pt x="2334" y="2322"/>
                      <a:pt x="2167" y="2227"/>
                    </a:cubicBezTo>
                    <a:lnTo>
                      <a:pt x="1751" y="2024"/>
                    </a:lnTo>
                    <a:lnTo>
                      <a:pt x="1751" y="2012"/>
                    </a:lnTo>
                    <a:lnTo>
                      <a:pt x="1751" y="1750"/>
                    </a:lnTo>
                    <a:cubicBezTo>
                      <a:pt x="1965" y="1595"/>
                      <a:pt x="2108" y="1334"/>
                      <a:pt x="2108" y="1060"/>
                    </a:cubicBezTo>
                    <a:lnTo>
                      <a:pt x="2108" y="703"/>
                    </a:lnTo>
                    <a:cubicBezTo>
                      <a:pt x="2108" y="310"/>
                      <a:pt x="1786" y="0"/>
                      <a:pt x="1405" y="0"/>
                    </a:cubicBezTo>
                    <a:close/>
                  </a:path>
                </a:pathLst>
              </a:custGeom>
              <a:grpFill/>
              <a:ln>
                <a:noFill/>
              </a:ln>
            </p:spPr>
            <p:txBody>
              <a:bodyPr spcFirstLastPara="1" wrap="square" lIns="91425" tIns="91425" rIns="91425" bIns="91425" anchor="ctr" anchorCtr="0">
                <a:noAutofit/>
              </a:bodyPr>
              <a:lstStyle/>
              <a:p>
                <a:endParaRPr sz="1800"/>
              </a:p>
            </p:txBody>
          </p:sp>
          <p:sp>
            <p:nvSpPr>
              <p:cNvPr id="193" name="Google Shape;13971;p63"/>
              <p:cNvSpPr/>
              <p:nvPr/>
            </p:nvSpPr>
            <p:spPr>
              <a:xfrm>
                <a:off x="5530103" y="2494228"/>
                <a:ext cx="67856" cy="33005"/>
              </a:xfrm>
              <a:custGeom>
                <a:avLst/>
                <a:gdLst/>
                <a:ahLst/>
                <a:cxnLst/>
                <a:rect l="l" t="t" r="r" b="b"/>
                <a:pathLst>
                  <a:path w="2132" h="1037" extrusionOk="0">
                    <a:moveTo>
                      <a:pt x="1786" y="346"/>
                    </a:moveTo>
                    <a:lnTo>
                      <a:pt x="1786" y="715"/>
                    </a:lnTo>
                    <a:lnTo>
                      <a:pt x="345" y="715"/>
                    </a:lnTo>
                    <a:lnTo>
                      <a:pt x="345" y="346"/>
                    </a:lnTo>
                    <a:close/>
                    <a:moveTo>
                      <a:pt x="167" y="1"/>
                    </a:moveTo>
                    <a:cubicBezTo>
                      <a:pt x="72" y="1"/>
                      <a:pt x="0" y="72"/>
                      <a:pt x="0" y="167"/>
                    </a:cubicBezTo>
                    <a:lnTo>
                      <a:pt x="0" y="882"/>
                    </a:lnTo>
                    <a:cubicBezTo>
                      <a:pt x="0" y="965"/>
                      <a:pt x="72" y="1036"/>
                      <a:pt x="167" y="1036"/>
                    </a:cubicBezTo>
                    <a:lnTo>
                      <a:pt x="1953" y="1036"/>
                    </a:lnTo>
                    <a:cubicBezTo>
                      <a:pt x="2036" y="1036"/>
                      <a:pt x="2107" y="965"/>
                      <a:pt x="2107" y="882"/>
                    </a:cubicBezTo>
                    <a:lnTo>
                      <a:pt x="2107" y="167"/>
                    </a:lnTo>
                    <a:cubicBezTo>
                      <a:pt x="2131" y="72"/>
                      <a:pt x="2048" y="1"/>
                      <a:pt x="1953" y="1"/>
                    </a:cubicBezTo>
                    <a:close/>
                  </a:path>
                </a:pathLst>
              </a:custGeom>
              <a:grpFill/>
              <a:ln>
                <a:noFill/>
              </a:ln>
            </p:spPr>
            <p:txBody>
              <a:bodyPr spcFirstLastPara="1" wrap="square" lIns="91425" tIns="91425" rIns="91425" bIns="91425" anchor="ctr" anchorCtr="0">
                <a:noAutofit/>
              </a:bodyPr>
              <a:lstStyle/>
              <a:p>
                <a:endParaRPr sz="1800"/>
              </a:p>
            </p:txBody>
          </p:sp>
          <p:sp>
            <p:nvSpPr>
              <p:cNvPr id="194" name="Google Shape;13972;p63"/>
              <p:cNvSpPr/>
              <p:nvPr/>
            </p:nvSpPr>
            <p:spPr>
              <a:xfrm>
                <a:off x="5530103" y="2539709"/>
                <a:ext cx="67092" cy="10248"/>
              </a:xfrm>
              <a:custGeom>
                <a:avLst/>
                <a:gdLst/>
                <a:ahLst/>
                <a:cxnLst/>
                <a:rect l="l" t="t" r="r" b="b"/>
                <a:pathLst>
                  <a:path w="2108" h="322" extrusionOk="0">
                    <a:moveTo>
                      <a:pt x="167" y="0"/>
                    </a:moveTo>
                    <a:cubicBezTo>
                      <a:pt x="72" y="0"/>
                      <a:pt x="0" y="72"/>
                      <a:pt x="0" y="167"/>
                    </a:cubicBezTo>
                    <a:cubicBezTo>
                      <a:pt x="0" y="250"/>
                      <a:pt x="72" y="322"/>
                      <a:pt x="167" y="322"/>
                    </a:cubicBezTo>
                    <a:lnTo>
                      <a:pt x="1953" y="322"/>
                    </a:lnTo>
                    <a:cubicBezTo>
                      <a:pt x="2036" y="322"/>
                      <a:pt x="2107" y="250"/>
                      <a:pt x="2107" y="167"/>
                    </a:cubicBezTo>
                    <a:cubicBezTo>
                      <a:pt x="2107" y="72"/>
                      <a:pt x="2048" y="0"/>
                      <a:pt x="1953" y="0"/>
                    </a:cubicBezTo>
                    <a:close/>
                  </a:path>
                </a:pathLst>
              </a:custGeom>
              <a:grpFill/>
              <a:ln>
                <a:noFill/>
              </a:ln>
            </p:spPr>
            <p:txBody>
              <a:bodyPr spcFirstLastPara="1" wrap="square" lIns="91425" tIns="91425" rIns="91425" bIns="91425" anchor="ctr" anchorCtr="0">
                <a:noAutofit/>
              </a:bodyPr>
              <a:lstStyle/>
              <a:p>
                <a:endParaRPr sz="1800"/>
              </a:p>
            </p:txBody>
          </p:sp>
          <p:sp>
            <p:nvSpPr>
              <p:cNvPr id="195" name="Google Shape;13973;p63"/>
              <p:cNvSpPr/>
              <p:nvPr/>
            </p:nvSpPr>
            <p:spPr>
              <a:xfrm>
                <a:off x="5530103" y="2562434"/>
                <a:ext cx="32973" cy="10280"/>
              </a:xfrm>
              <a:custGeom>
                <a:avLst/>
                <a:gdLst/>
                <a:ahLst/>
                <a:cxnLst/>
                <a:rect l="l" t="t" r="r" b="b"/>
                <a:pathLst>
                  <a:path w="1036" h="323" extrusionOk="0">
                    <a:moveTo>
                      <a:pt x="167" y="1"/>
                    </a:moveTo>
                    <a:cubicBezTo>
                      <a:pt x="72" y="1"/>
                      <a:pt x="0" y="72"/>
                      <a:pt x="0" y="167"/>
                    </a:cubicBezTo>
                    <a:cubicBezTo>
                      <a:pt x="0" y="251"/>
                      <a:pt x="72" y="322"/>
                      <a:pt x="167" y="322"/>
                    </a:cubicBezTo>
                    <a:lnTo>
                      <a:pt x="881" y="322"/>
                    </a:lnTo>
                    <a:cubicBezTo>
                      <a:pt x="964" y="322"/>
                      <a:pt x="1036" y="251"/>
                      <a:pt x="1036" y="167"/>
                    </a:cubicBezTo>
                    <a:cubicBezTo>
                      <a:pt x="1036" y="72"/>
                      <a:pt x="976" y="1"/>
                      <a:pt x="881" y="1"/>
                    </a:cubicBezTo>
                    <a:close/>
                  </a:path>
                </a:pathLst>
              </a:custGeom>
              <a:grpFill/>
              <a:ln>
                <a:noFill/>
              </a:ln>
            </p:spPr>
            <p:txBody>
              <a:bodyPr spcFirstLastPara="1" wrap="square" lIns="91425" tIns="91425" rIns="91425" bIns="91425" anchor="ctr" anchorCtr="0">
                <a:noAutofit/>
              </a:bodyPr>
              <a:lstStyle/>
              <a:p>
                <a:endParaRPr sz="1800"/>
              </a:p>
            </p:txBody>
          </p:sp>
          <p:sp>
            <p:nvSpPr>
              <p:cNvPr id="196" name="Google Shape;13974;p63"/>
              <p:cNvSpPr/>
              <p:nvPr/>
            </p:nvSpPr>
            <p:spPr>
              <a:xfrm>
                <a:off x="5439522" y="2607534"/>
                <a:ext cx="158437" cy="10280"/>
              </a:xfrm>
              <a:custGeom>
                <a:avLst/>
                <a:gdLst/>
                <a:ahLst/>
                <a:cxnLst/>
                <a:rect l="l" t="t" r="r" b="b"/>
                <a:pathLst>
                  <a:path w="4978" h="323" extrusionOk="0">
                    <a:moveTo>
                      <a:pt x="167" y="1"/>
                    </a:moveTo>
                    <a:cubicBezTo>
                      <a:pt x="72" y="1"/>
                      <a:pt x="0" y="72"/>
                      <a:pt x="0" y="155"/>
                    </a:cubicBezTo>
                    <a:cubicBezTo>
                      <a:pt x="0" y="251"/>
                      <a:pt x="72" y="322"/>
                      <a:pt x="167" y="322"/>
                    </a:cubicBezTo>
                    <a:lnTo>
                      <a:pt x="4799" y="322"/>
                    </a:lnTo>
                    <a:cubicBezTo>
                      <a:pt x="4882" y="322"/>
                      <a:pt x="4953" y="251"/>
                      <a:pt x="4953" y="155"/>
                    </a:cubicBezTo>
                    <a:cubicBezTo>
                      <a:pt x="4977" y="72"/>
                      <a:pt x="4894" y="1"/>
                      <a:pt x="4799" y="1"/>
                    </a:cubicBezTo>
                    <a:close/>
                  </a:path>
                </a:pathLst>
              </a:custGeom>
              <a:grpFill/>
              <a:ln>
                <a:noFill/>
              </a:ln>
            </p:spPr>
            <p:txBody>
              <a:bodyPr spcFirstLastPara="1" wrap="square" lIns="91425" tIns="91425" rIns="91425" bIns="91425" anchor="ctr" anchorCtr="0">
                <a:noAutofit/>
              </a:bodyPr>
              <a:lstStyle/>
              <a:p>
                <a:endParaRPr sz="1800"/>
              </a:p>
            </p:txBody>
          </p:sp>
          <p:sp>
            <p:nvSpPr>
              <p:cNvPr id="197" name="Google Shape;13975;p63"/>
              <p:cNvSpPr/>
              <p:nvPr/>
            </p:nvSpPr>
            <p:spPr>
              <a:xfrm>
                <a:off x="5439522" y="2630258"/>
                <a:ext cx="22025" cy="10280"/>
              </a:xfrm>
              <a:custGeom>
                <a:avLst/>
                <a:gdLst/>
                <a:ahLst/>
                <a:cxnLst/>
                <a:rect l="l" t="t" r="r" b="b"/>
                <a:pathLst>
                  <a:path w="692" h="323" extrusionOk="0">
                    <a:moveTo>
                      <a:pt x="167" y="1"/>
                    </a:moveTo>
                    <a:cubicBezTo>
                      <a:pt x="72" y="1"/>
                      <a:pt x="0" y="72"/>
                      <a:pt x="0" y="156"/>
                    </a:cubicBezTo>
                    <a:cubicBezTo>
                      <a:pt x="0" y="251"/>
                      <a:pt x="72" y="322"/>
                      <a:pt x="167" y="322"/>
                    </a:cubicBezTo>
                    <a:lnTo>
                      <a:pt x="524" y="322"/>
                    </a:lnTo>
                    <a:cubicBezTo>
                      <a:pt x="608" y="322"/>
                      <a:pt x="679" y="251"/>
                      <a:pt x="679" y="156"/>
                    </a:cubicBezTo>
                    <a:cubicBezTo>
                      <a:pt x="691" y="72"/>
                      <a:pt x="608" y="1"/>
                      <a:pt x="524" y="1"/>
                    </a:cubicBezTo>
                    <a:close/>
                  </a:path>
                </a:pathLst>
              </a:custGeom>
              <a:grpFill/>
              <a:ln>
                <a:noFill/>
              </a:ln>
            </p:spPr>
            <p:txBody>
              <a:bodyPr spcFirstLastPara="1" wrap="square" lIns="91425" tIns="91425" rIns="91425" bIns="91425" anchor="ctr" anchorCtr="0">
                <a:noAutofit/>
              </a:bodyPr>
              <a:lstStyle/>
              <a:p>
                <a:endParaRPr sz="1800"/>
              </a:p>
            </p:txBody>
          </p:sp>
          <p:sp>
            <p:nvSpPr>
              <p:cNvPr id="198" name="Google Shape;13976;p63"/>
              <p:cNvSpPr/>
              <p:nvPr/>
            </p:nvSpPr>
            <p:spPr>
              <a:xfrm>
                <a:off x="5439522" y="2698497"/>
                <a:ext cx="22025" cy="10248"/>
              </a:xfrm>
              <a:custGeom>
                <a:avLst/>
                <a:gdLst/>
                <a:ahLst/>
                <a:cxnLst/>
                <a:rect l="l" t="t" r="r" b="b"/>
                <a:pathLst>
                  <a:path w="692" h="322" extrusionOk="0">
                    <a:moveTo>
                      <a:pt x="167" y="0"/>
                    </a:moveTo>
                    <a:cubicBezTo>
                      <a:pt x="72" y="0"/>
                      <a:pt x="0" y="72"/>
                      <a:pt x="0" y="155"/>
                    </a:cubicBezTo>
                    <a:cubicBezTo>
                      <a:pt x="0" y="250"/>
                      <a:pt x="72" y="322"/>
                      <a:pt x="167" y="322"/>
                    </a:cubicBezTo>
                    <a:lnTo>
                      <a:pt x="524" y="322"/>
                    </a:lnTo>
                    <a:cubicBezTo>
                      <a:pt x="608" y="322"/>
                      <a:pt x="679" y="250"/>
                      <a:pt x="679" y="155"/>
                    </a:cubicBezTo>
                    <a:cubicBezTo>
                      <a:pt x="691" y="72"/>
                      <a:pt x="608" y="0"/>
                      <a:pt x="524" y="0"/>
                    </a:cubicBezTo>
                    <a:close/>
                  </a:path>
                </a:pathLst>
              </a:custGeom>
              <a:grpFill/>
              <a:ln>
                <a:noFill/>
              </a:ln>
            </p:spPr>
            <p:txBody>
              <a:bodyPr spcFirstLastPara="1" wrap="square" lIns="91425" tIns="91425" rIns="91425" bIns="91425" anchor="ctr" anchorCtr="0">
                <a:noAutofit/>
              </a:bodyPr>
              <a:lstStyle/>
              <a:p>
                <a:endParaRPr sz="1800"/>
              </a:p>
            </p:txBody>
          </p:sp>
          <p:sp>
            <p:nvSpPr>
              <p:cNvPr id="199" name="Google Shape;13977;p63"/>
              <p:cNvSpPr/>
              <p:nvPr/>
            </p:nvSpPr>
            <p:spPr>
              <a:xfrm>
                <a:off x="5439522" y="2675740"/>
                <a:ext cx="22025" cy="10280"/>
              </a:xfrm>
              <a:custGeom>
                <a:avLst/>
                <a:gdLst/>
                <a:ahLst/>
                <a:cxnLst/>
                <a:rect l="l" t="t" r="r" b="b"/>
                <a:pathLst>
                  <a:path w="692" h="323" extrusionOk="0">
                    <a:moveTo>
                      <a:pt x="167" y="1"/>
                    </a:moveTo>
                    <a:cubicBezTo>
                      <a:pt x="72" y="1"/>
                      <a:pt x="0" y="72"/>
                      <a:pt x="0" y="156"/>
                    </a:cubicBezTo>
                    <a:cubicBezTo>
                      <a:pt x="0" y="251"/>
                      <a:pt x="72" y="322"/>
                      <a:pt x="167" y="322"/>
                    </a:cubicBezTo>
                    <a:lnTo>
                      <a:pt x="524" y="322"/>
                    </a:lnTo>
                    <a:cubicBezTo>
                      <a:pt x="608" y="322"/>
                      <a:pt x="679" y="251"/>
                      <a:pt x="679" y="156"/>
                    </a:cubicBezTo>
                    <a:cubicBezTo>
                      <a:pt x="691" y="72"/>
                      <a:pt x="608" y="1"/>
                      <a:pt x="524" y="1"/>
                    </a:cubicBezTo>
                    <a:close/>
                  </a:path>
                </a:pathLst>
              </a:custGeom>
              <a:grpFill/>
              <a:ln>
                <a:noFill/>
              </a:ln>
            </p:spPr>
            <p:txBody>
              <a:bodyPr spcFirstLastPara="1" wrap="square" lIns="91425" tIns="91425" rIns="91425" bIns="91425" anchor="ctr" anchorCtr="0">
                <a:noAutofit/>
              </a:bodyPr>
              <a:lstStyle/>
              <a:p>
                <a:endParaRPr sz="1800"/>
              </a:p>
            </p:txBody>
          </p:sp>
          <p:sp>
            <p:nvSpPr>
              <p:cNvPr id="200" name="Google Shape;13978;p63"/>
              <p:cNvSpPr/>
              <p:nvPr/>
            </p:nvSpPr>
            <p:spPr>
              <a:xfrm>
                <a:off x="5439522" y="2653015"/>
                <a:ext cx="22025" cy="10248"/>
              </a:xfrm>
              <a:custGeom>
                <a:avLst/>
                <a:gdLst/>
                <a:ahLst/>
                <a:cxnLst/>
                <a:rect l="l" t="t" r="r" b="b"/>
                <a:pathLst>
                  <a:path w="692" h="322" extrusionOk="0">
                    <a:moveTo>
                      <a:pt x="167" y="0"/>
                    </a:moveTo>
                    <a:cubicBezTo>
                      <a:pt x="72" y="0"/>
                      <a:pt x="0" y="72"/>
                      <a:pt x="0" y="155"/>
                    </a:cubicBezTo>
                    <a:cubicBezTo>
                      <a:pt x="0" y="250"/>
                      <a:pt x="72" y="322"/>
                      <a:pt x="167" y="322"/>
                    </a:cubicBezTo>
                    <a:lnTo>
                      <a:pt x="524" y="322"/>
                    </a:lnTo>
                    <a:cubicBezTo>
                      <a:pt x="608" y="322"/>
                      <a:pt x="679" y="250"/>
                      <a:pt x="679" y="155"/>
                    </a:cubicBezTo>
                    <a:cubicBezTo>
                      <a:pt x="691" y="72"/>
                      <a:pt x="608" y="0"/>
                      <a:pt x="524" y="0"/>
                    </a:cubicBezTo>
                    <a:close/>
                  </a:path>
                </a:pathLst>
              </a:custGeom>
              <a:grpFill/>
              <a:ln>
                <a:noFill/>
              </a:ln>
            </p:spPr>
            <p:txBody>
              <a:bodyPr spcFirstLastPara="1" wrap="square" lIns="91425" tIns="91425" rIns="91425" bIns="91425" anchor="ctr" anchorCtr="0">
                <a:noAutofit/>
              </a:bodyPr>
              <a:lstStyle/>
              <a:p>
                <a:endParaRPr sz="1800"/>
              </a:p>
            </p:txBody>
          </p:sp>
          <p:sp>
            <p:nvSpPr>
              <p:cNvPr id="201" name="Google Shape;13979;p63"/>
              <p:cNvSpPr/>
              <p:nvPr/>
            </p:nvSpPr>
            <p:spPr>
              <a:xfrm>
                <a:off x="5473641" y="2630258"/>
                <a:ext cx="44718" cy="10280"/>
              </a:xfrm>
              <a:custGeom>
                <a:avLst/>
                <a:gdLst/>
                <a:ahLst/>
                <a:cxnLst/>
                <a:rect l="l" t="t" r="r" b="b"/>
                <a:pathLst>
                  <a:path w="1405" h="323" extrusionOk="0">
                    <a:moveTo>
                      <a:pt x="167" y="1"/>
                    </a:moveTo>
                    <a:cubicBezTo>
                      <a:pt x="71" y="1"/>
                      <a:pt x="0" y="72"/>
                      <a:pt x="0" y="156"/>
                    </a:cubicBezTo>
                    <a:cubicBezTo>
                      <a:pt x="0" y="251"/>
                      <a:pt x="71" y="322"/>
                      <a:pt x="167" y="322"/>
                    </a:cubicBezTo>
                    <a:lnTo>
                      <a:pt x="1238" y="322"/>
                    </a:lnTo>
                    <a:cubicBezTo>
                      <a:pt x="1322" y="322"/>
                      <a:pt x="1393" y="251"/>
                      <a:pt x="1393" y="156"/>
                    </a:cubicBezTo>
                    <a:cubicBezTo>
                      <a:pt x="1405" y="72"/>
                      <a:pt x="1322" y="1"/>
                      <a:pt x="1238" y="1"/>
                    </a:cubicBezTo>
                    <a:close/>
                  </a:path>
                </a:pathLst>
              </a:custGeom>
              <a:grpFill/>
              <a:ln>
                <a:noFill/>
              </a:ln>
            </p:spPr>
            <p:txBody>
              <a:bodyPr spcFirstLastPara="1" wrap="square" lIns="91425" tIns="91425" rIns="91425" bIns="91425" anchor="ctr" anchorCtr="0">
                <a:noAutofit/>
              </a:bodyPr>
              <a:lstStyle/>
              <a:p>
                <a:endParaRPr sz="1800"/>
              </a:p>
            </p:txBody>
          </p:sp>
          <p:sp>
            <p:nvSpPr>
              <p:cNvPr id="202" name="Google Shape;13980;p63"/>
              <p:cNvSpPr/>
              <p:nvPr/>
            </p:nvSpPr>
            <p:spPr>
              <a:xfrm>
                <a:off x="5473641" y="2698497"/>
                <a:ext cx="67474" cy="10248"/>
              </a:xfrm>
              <a:custGeom>
                <a:avLst/>
                <a:gdLst/>
                <a:ahLst/>
                <a:cxnLst/>
                <a:rect l="l" t="t" r="r" b="b"/>
                <a:pathLst>
                  <a:path w="2120" h="322" extrusionOk="0">
                    <a:moveTo>
                      <a:pt x="167" y="0"/>
                    </a:moveTo>
                    <a:cubicBezTo>
                      <a:pt x="71" y="0"/>
                      <a:pt x="0" y="72"/>
                      <a:pt x="0" y="155"/>
                    </a:cubicBezTo>
                    <a:cubicBezTo>
                      <a:pt x="0" y="250"/>
                      <a:pt x="71" y="322"/>
                      <a:pt x="167" y="322"/>
                    </a:cubicBezTo>
                    <a:lnTo>
                      <a:pt x="1953" y="322"/>
                    </a:lnTo>
                    <a:cubicBezTo>
                      <a:pt x="2036" y="322"/>
                      <a:pt x="2107" y="250"/>
                      <a:pt x="2107" y="155"/>
                    </a:cubicBezTo>
                    <a:cubicBezTo>
                      <a:pt x="2119" y="72"/>
                      <a:pt x="2036" y="0"/>
                      <a:pt x="1953" y="0"/>
                    </a:cubicBezTo>
                    <a:close/>
                  </a:path>
                </a:pathLst>
              </a:custGeom>
              <a:grpFill/>
              <a:ln>
                <a:noFill/>
              </a:ln>
            </p:spPr>
            <p:txBody>
              <a:bodyPr spcFirstLastPara="1" wrap="square" lIns="91425" tIns="91425" rIns="91425" bIns="91425" anchor="ctr" anchorCtr="0">
                <a:noAutofit/>
              </a:bodyPr>
              <a:lstStyle/>
              <a:p>
                <a:endParaRPr sz="1800"/>
              </a:p>
            </p:txBody>
          </p:sp>
          <p:sp>
            <p:nvSpPr>
              <p:cNvPr id="203" name="Google Shape;13981;p63"/>
              <p:cNvSpPr/>
              <p:nvPr/>
            </p:nvSpPr>
            <p:spPr>
              <a:xfrm>
                <a:off x="5473641" y="2675740"/>
                <a:ext cx="44718" cy="10280"/>
              </a:xfrm>
              <a:custGeom>
                <a:avLst/>
                <a:gdLst/>
                <a:ahLst/>
                <a:cxnLst/>
                <a:rect l="l" t="t" r="r" b="b"/>
                <a:pathLst>
                  <a:path w="1405" h="323" extrusionOk="0">
                    <a:moveTo>
                      <a:pt x="167" y="1"/>
                    </a:moveTo>
                    <a:cubicBezTo>
                      <a:pt x="71" y="1"/>
                      <a:pt x="0" y="72"/>
                      <a:pt x="0" y="156"/>
                    </a:cubicBezTo>
                    <a:cubicBezTo>
                      <a:pt x="0" y="251"/>
                      <a:pt x="71" y="322"/>
                      <a:pt x="167" y="322"/>
                    </a:cubicBezTo>
                    <a:lnTo>
                      <a:pt x="1238" y="322"/>
                    </a:lnTo>
                    <a:cubicBezTo>
                      <a:pt x="1322" y="322"/>
                      <a:pt x="1393" y="251"/>
                      <a:pt x="1393" y="156"/>
                    </a:cubicBezTo>
                    <a:cubicBezTo>
                      <a:pt x="1405" y="72"/>
                      <a:pt x="1322" y="1"/>
                      <a:pt x="1238" y="1"/>
                    </a:cubicBezTo>
                    <a:close/>
                  </a:path>
                </a:pathLst>
              </a:custGeom>
              <a:grpFill/>
              <a:ln>
                <a:noFill/>
              </a:ln>
            </p:spPr>
            <p:txBody>
              <a:bodyPr spcFirstLastPara="1" wrap="square" lIns="91425" tIns="91425" rIns="91425" bIns="91425" anchor="ctr" anchorCtr="0">
                <a:noAutofit/>
              </a:bodyPr>
              <a:lstStyle/>
              <a:p>
                <a:endParaRPr sz="1800"/>
              </a:p>
            </p:txBody>
          </p:sp>
          <p:sp>
            <p:nvSpPr>
              <p:cNvPr id="204" name="Google Shape;13982;p63"/>
              <p:cNvSpPr/>
              <p:nvPr/>
            </p:nvSpPr>
            <p:spPr>
              <a:xfrm>
                <a:off x="5473641" y="2653015"/>
                <a:ext cx="67474" cy="10248"/>
              </a:xfrm>
              <a:custGeom>
                <a:avLst/>
                <a:gdLst/>
                <a:ahLst/>
                <a:cxnLst/>
                <a:rect l="l" t="t" r="r" b="b"/>
                <a:pathLst>
                  <a:path w="2120" h="322" extrusionOk="0">
                    <a:moveTo>
                      <a:pt x="167" y="0"/>
                    </a:moveTo>
                    <a:cubicBezTo>
                      <a:pt x="71" y="0"/>
                      <a:pt x="0" y="72"/>
                      <a:pt x="0" y="155"/>
                    </a:cubicBezTo>
                    <a:cubicBezTo>
                      <a:pt x="0" y="250"/>
                      <a:pt x="71" y="322"/>
                      <a:pt x="167" y="322"/>
                    </a:cubicBezTo>
                    <a:lnTo>
                      <a:pt x="1953" y="322"/>
                    </a:lnTo>
                    <a:cubicBezTo>
                      <a:pt x="2036" y="322"/>
                      <a:pt x="2107" y="250"/>
                      <a:pt x="2107" y="155"/>
                    </a:cubicBezTo>
                    <a:cubicBezTo>
                      <a:pt x="2119" y="72"/>
                      <a:pt x="2036" y="0"/>
                      <a:pt x="1953" y="0"/>
                    </a:cubicBezTo>
                    <a:close/>
                  </a:path>
                </a:pathLst>
              </a:custGeom>
              <a:grpFill/>
              <a:ln>
                <a:noFill/>
              </a:ln>
            </p:spPr>
            <p:txBody>
              <a:bodyPr spcFirstLastPara="1" wrap="square" lIns="91425" tIns="91425" rIns="91425" bIns="91425" anchor="ctr" anchorCtr="0">
                <a:noAutofit/>
              </a:bodyPr>
              <a:lstStyle/>
              <a:p>
                <a:endParaRPr sz="1800"/>
              </a:p>
            </p:txBody>
          </p:sp>
          <p:sp>
            <p:nvSpPr>
              <p:cNvPr id="205" name="Google Shape;13983;p63"/>
              <p:cNvSpPr/>
              <p:nvPr/>
            </p:nvSpPr>
            <p:spPr>
              <a:xfrm>
                <a:off x="5558525" y="2653015"/>
                <a:ext cx="39434" cy="10248"/>
              </a:xfrm>
              <a:custGeom>
                <a:avLst/>
                <a:gdLst/>
                <a:ahLst/>
                <a:cxnLst/>
                <a:rect l="l" t="t" r="r" b="b"/>
                <a:pathLst>
                  <a:path w="1239" h="322" extrusionOk="0">
                    <a:moveTo>
                      <a:pt x="167" y="0"/>
                    </a:moveTo>
                    <a:cubicBezTo>
                      <a:pt x="71" y="0"/>
                      <a:pt x="0" y="72"/>
                      <a:pt x="0" y="155"/>
                    </a:cubicBezTo>
                    <a:cubicBezTo>
                      <a:pt x="0" y="250"/>
                      <a:pt x="71" y="322"/>
                      <a:pt x="167" y="322"/>
                    </a:cubicBezTo>
                    <a:lnTo>
                      <a:pt x="1060" y="322"/>
                    </a:lnTo>
                    <a:cubicBezTo>
                      <a:pt x="1143" y="322"/>
                      <a:pt x="1214" y="250"/>
                      <a:pt x="1214" y="155"/>
                    </a:cubicBezTo>
                    <a:cubicBezTo>
                      <a:pt x="1238" y="72"/>
                      <a:pt x="1155" y="0"/>
                      <a:pt x="1060" y="0"/>
                    </a:cubicBezTo>
                    <a:close/>
                  </a:path>
                </a:pathLst>
              </a:custGeom>
              <a:grpFill/>
              <a:ln>
                <a:noFill/>
              </a:ln>
            </p:spPr>
            <p:txBody>
              <a:bodyPr spcFirstLastPara="1" wrap="square" lIns="91425" tIns="91425" rIns="91425" bIns="91425" anchor="ctr" anchorCtr="0">
                <a:noAutofit/>
              </a:bodyPr>
              <a:lstStyle/>
              <a:p>
                <a:endParaRPr sz="1800"/>
              </a:p>
            </p:txBody>
          </p:sp>
          <p:sp>
            <p:nvSpPr>
              <p:cNvPr id="206" name="Google Shape;13984;p63"/>
              <p:cNvSpPr/>
              <p:nvPr/>
            </p:nvSpPr>
            <p:spPr>
              <a:xfrm>
                <a:off x="5558525" y="2630258"/>
                <a:ext cx="39434" cy="10280"/>
              </a:xfrm>
              <a:custGeom>
                <a:avLst/>
                <a:gdLst/>
                <a:ahLst/>
                <a:cxnLst/>
                <a:rect l="l" t="t" r="r" b="b"/>
                <a:pathLst>
                  <a:path w="1239" h="323" extrusionOk="0">
                    <a:moveTo>
                      <a:pt x="167" y="1"/>
                    </a:moveTo>
                    <a:cubicBezTo>
                      <a:pt x="71" y="1"/>
                      <a:pt x="0" y="72"/>
                      <a:pt x="0" y="156"/>
                    </a:cubicBezTo>
                    <a:cubicBezTo>
                      <a:pt x="0" y="251"/>
                      <a:pt x="71" y="322"/>
                      <a:pt x="167" y="322"/>
                    </a:cubicBezTo>
                    <a:lnTo>
                      <a:pt x="1060" y="322"/>
                    </a:lnTo>
                    <a:cubicBezTo>
                      <a:pt x="1143" y="322"/>
                      <a:pt x="1214" y="251"/>
                      <a:pt x="1214" y="156"/>
                    </a:cubicBezTo>
                    <a:cubicBezTo>
                      <a:pt x="1238" y="72"/>
                      <a:pt x="1155" y="1"/>
                      <a:pt x="1060" y="1"/>
                    </a:cubicBezTo>
                    <a:close/>
                  </a:path>
                </a:pathLst>
              </a:custGeom>
              <a:grpFill/>
              <a:ln>
                <a:noFill/>
              </a:ln>
            </p:spPr>
            <p:txBody>
              <a:bodyPr spcFirstLastPara="1" wrap="square" lIns="91425" tIns="91425" rIns="91425" bIns="91425" anchor="ctr" anchorCtr="0">
                <a:noAutofit/>
              </a:bodyPr>
              <a:lstStyle/>
              <a:p>
                <a:endParaRPr sz="1800"/>
              </a:p>
            </p:txBody>
          </p:sp>
          <p:sp>
            <p:nvSpPr>
              <p:cNvPr id="207" name="Google Shape;13985;p63"/>
              <p:cNvSpPr/>
              <p:nvPr/>
            </p:nvSpPr>
            <p:spPr>
              <a:xfrm>
                <a:off x="5558525" y="2675740"/>
                <a:ext cx="39434" cy="10280"/>
              </a:xfrm>
              <a:custGeom>
                <a:avLst/>
                <a:gdLst/>
                <a:ahLst/>
                <a:cxnLst/>
                <a:rect l="l" t="t" r="r" b="b"/>
                <a:pathLst>
                  <a:path w="1239" h="323" extrusionOk="0">
                    <a:moveTo>
                      <a:pt x="167" y="1"/>
                    </a:moveTo>
                    <a:cubicBezTo>
                      <a:pt x="71" y="1"/>
                      <a:pt x="0" y="72"/>
                      <a:pt x="0" y="156"/>
                    </a:cubicBezTo>
                    <a:cubicBezTo>
                      <a:pt x="0" y="251"/>
                      <a:pt x="71" y="322"/>
                      <a:pt x="167" y="322"/>
                    </a:cubicBezTo>
                    <a:lnTo>
                      <a:pt x="1060" y="322"/>
                    </a:lnTo>
                    <a:cubicBezTo>
                      <a:pt x="1143" y="322"/>
                      <a:pt x="1214" y="251"/>
                      <a:pt x="1214" y="156"/>
                    </a:cubicBezTo>
                    <a:cubicBezTo>
                      <a:pt x="1238" y="72"/>
                      <a:pt x="1155" y="1"/>
                      <a:pt x="1060" y="1"/>
                    </a:cubicBezTo>
                    <a:close/>
                  </a:path>
                </a:pathLst>
              </a:custGeom>
              <a:grpFill/>
              <a:ln>
                <a:noFill/>
              </a:ln>
            </p:spPr>
            <p:txBody>
              <a:bodyPr spcFirstLastPara="1" wrap="square" lIns="91425" tIns="91425" rIns="91425" bIns="91425" anchor="ctr" anchorCtr="0">
                <a:noAutofit/>
              </a:bodyPr>
              <a:lstStyle/>
              <a:p>
                <a:endParaRPr sz="1800"/>
              </a:p>
            </p:txBody>
          </p:sp>
          <p:sp>
            <p:nvSpPr>
              <p:cNvPr id="208" name="Google Shape;13986;p63"/>
              <p:cNvSpPr/>
              <p:nvPr/>
            </p:nvSpPr>
            <p:spPr>
              <a:xfrm>
                <a:off x="5558525" y="2698497"/>
                <a:ext cx="39434" cy="10248"/>
              </a:xfrm>
              <a:custGeom>
                <a:avLst/>
                <a:gdLst/>
                <a:ahLst/>
                <a:cxnLst/>
                <a:rect l="l" t="t" r="r" b="b"/>
                <a:pathLst>
                  <a:path w="1239" h="322" extrusionOk="0">
                    <a:moveTo>
                      <a:pt x="167" y="0"/>
                    </a:moveTo>
                    <a:cubicBezTo>
                      <a:pt x="71" y="0"/>
                      <a:pt x="0" y="72"/>
                      <a:pt x="0" y="155"/>
                    </a:cubicBezTo>
                    <a:cubicBezTo>
                      <a:pt x="0" y="250"/>
                      <a:pt x="71" y="322"/>
                      <a:pt x="167" y="322"/>
                    </a:cubicBezTo>
                    <a:lnTo>
                      <a:pt x="1060" y="322"/>
                    </a:lnTo>
                    <a:cubicBezTo>
                      <a:pt x="1143" y="322"/>
                      <a:pt x="1214" y="250"/>
                      <a:pt x="1214" y="155"/>
                    </a:cubicBezTo>
                    <a:cubicBezTo>
                      <a:pt x="1238" y="72"/>
                      <a:pt x="1155" y="0"/>
                      <a:pt x="1060" y="0"/>
                    </a:cubicBezTo>
                    <a:close/>
                  </a:path>
                </a:pathLst>
              </a:custGeom>
              <a:grpFill/>
              <a:ln>
                <a:noFill/>
              </a:ln>
            </p:spPr>
            <p:txBody>
              <a:bodyPr spcFirstLastPara="1" wrap="square" lIns="91425" tIns="91425" rIns="91425" bIns="91425" anchor="ctr" anchorCtr="0">
                <a:noAutofit/>
              </a:bodyPr>
              <a:lstStyle/>
              <a:p>
                <a:endParaRPr sz="1800"/>
              </a:p>
            </p:txBody>
          </p:sp>
        </p:grpSp>
      </p:grpSp>
    </p:spTree>
    <p:extLst>
      <p:ext uri="{BB962C8B-B14F-4D97-AF65-F5344CB8AC3E}">
        <p14:creationId xmlns:p14="http://schemas.microsoft.com/office/powerpoint/2010/main" val="1610206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83"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4"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ҲУҚУҚ ВА </a:t>
            </a:r>
            <a:r>
              <a:rPr lang="uz-Cyrl-UZ" sz="2800" b="1" dirty="0" smtClean="0">
                <a:latin typeface="Arial" panose="020B0604020202020204" pitchFamily="34" charset="0"/>
              </a:rPr>
              <a:t>МАЖБУРИЯТЛАРИ</a:t>
            </a:r>
            <a:endParaRPr lang="ru-RU" sz="2800" b="1" dirty="0">
              <a:latin typeface="Arial" panose="020B0604020202020204" pitchFamily="34" charset="0"/>
            </a:endParaRPr>
          </a:p>
        </p:txBody>
      </p:sp>
      <p:grpSp>
        <p:nvGrpSpPr>
          <p:cNvPr id="78" name="Google Shape;4692;p55"/>
          <p:cNvGrpSpPr/>
          <p:nvPr/>
        </p:nvGrpSpPr>
        <p:grpSpPr>
          <a:xfrm>
            <a:off x="359868" y="1017976"/>
            <a:ext cx="11441590" cy="577035"/>
            <a:chOff x="4411970" y="3101019"/>
            <a:chExt cx="1094872" cy="147837"/>
          </a:xfrm>
        </p:grpSpPr>
        <p:sp>
          <p:nvSpPr>
            <p:cNvPr id="85"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86"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87" name="Прямоугольник 86"/>
          <p:cNvSpPr/>
          <p:nvPr/>
        </p:nvSpPr>
        <p:spPr>
          <a:xfrm>
            <a:off x="2281075" y="1104158"/>
            <a:ext cx="9374245" cy="400110"/>
          </a:xfrm>
          <a:prstGeom prst="rect">
            <a:avLst/>
          </a:prstGeom>
        </p:spPr>
        <p:txBody>
          <a:bodyPr wrap="square">
            <a:spAutoFit/>
          </a:bodyPr>
          <a:lstStyle/>
          <a:p>
            <a:pPr algn="ctr"/>
            <a:r>
              <a:rPr lang="uz-Cyrl-UZ" sz="2000" b="1" dirty="0">
                <a:solidFill>
                  <a:srgbClr val="0070C0"/>
                </a:solidFill>
                <a:latin typeface="Arial" panose="020B0604020202020204" pitchFamily="34" charset="0"/>
                <a:cs typeface="Arial" panose="020B0604020202020204" pitchFamily="34" charset="0"/>
              </a:rPr>
              <a:t>Кузатувчилар сайлов жараёнларида қуйидаги ҳуқуқларга эгадир:</a:t>
            </a:r>
            <a:endParaRPr lang="ru-RU" sz="2000" b="1" dirty="0">
              <a:solidFill>
                <a:srgbClr val="0070C0"/>
              </a:solidFill>
              <a:latin typeface="Arial" panose="020B0604020202020204" pitchFamily="34" charset="0"/>
              <a:cs typeface="Arial" panose="020B0604020202020204" pitchFamily="34" charset="0"/>
            </a:endParaRPr>
          </a:p>
        </p:txBody>
      </p:sp>
      <p:sp>
        <p:nvSpPr>
          <p:cNvPr id="393" name="Google Shape;568;p26"/>
          <p:cNvSpPr txBox="1"/>
          <p:nvPr/>
        </p:nvSpPr>
        <p:spPr>
          <a:xfrm>
            <a:off x="631875" y="2065860"/>
            <a:ext cx="4203938" cy="2622158"/>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94" name="Группа 393"/>
          <p:cNvGrpSpPr/>
          <p:nvPr/>
        </p:nvGrpSpPr>
        <p:grpSpPr>
          <a:xfrm>
            <a:off x="4882422" y="2861730"/>
            <a:ext cx="2386394" cy="2308367"/>
            <a:chOff x="4185864" y="2608037"/>
            <a:chExt cx="3902503" cy="3774903"/>
          </a:xfrm>
        </p:grpSpPr>
        <p:grpSp>
          <p:nvGrpSpPr>
            <p:cNvPr id="395" name="Группа 394"/>
            <p:cNvGrpSpPr/>
            <p:nvPr/>
          </p:nvGrpSpPr>
          <p:grpSpPr>
            <a:xfrm>
              <a:off x="4185864" y="2608037"/>
              <a:ext cx="3902503" cy="3774903"/>
              <a:chOff x="4339790" y="1918992"/>
              <a:chExt cx="3309522" cy="3201311"/>
            </a:xfrm>
          </p:grpSpPr>
          <p:grpSp>
            <p:nvGrpSpPr>
              <p:cNvPr id="422" name="Google Shape;1649;p40"/>
              <p:cNvGrpSpPr/>
              <p:nvPr/>
            </p:nvGrpSpPr>
            <p:grpSpPr>
              <a:xfrm>
                <a:off x="4339790" y="3509548"/>
                <a:ext cx="1654623" cy="1558711"/>
                <a:chOff x="2917390" y="2754275"/>
                <a:chExt cx="1654623" cy="1558711"/>
              </a:xfrm>
            </p:grpSpPr>
            <p:sp>
              <p:nvSpPr>
                <p:cNvPr id="439" name="Google Shape;1650;p40"/>
                <p:cNvSpPr/>
                <p:nvPr/>
              </p:nvSpPr>
              <p:spPr>
                <a:xfrm>
                  <a:off x="3083713" y="2754275"/>
                  <a:ext cx="1488300" cy="1488325"/>
                </a:xfrm>
                <a:custGeom>
                  <a:avLst/>
                  <a:gdLst/>
                  <a:ahLst/>
                  <a:cxnLst/>
                  <a:rect l="l" t="t" r="r" b="b"/>
                  <a:pathLst>
                    <a:path w="59532" h="59533" extrusionOk="0">
                      <a:moveTo>
                        <a:pt x="0" y="1"/>
                      </a:moveTo>
                      <a:cubicBezTo>
                        <a:pt x="0" y="15229"/>
                        <a:pt x="5811" y="30469"/>
                        <a:pt x="17443" y="42089"/>
                      </a:cubicBezTo>
                      <a:cubicBezTo>
                        <a:pt x="29064" y="53722"/>
                        <a:pt x="44304" y="59532"/>
                        <a:pt x="59532" y="59532"/>
                      </a:cubicBezTo>
                      <a:lnTo>
                        <a:pt x="59532" y="1"/>
                      </a:lnTo>
                      <a:close/>
                    </a:path>
                  </a:pathLst>
                </a:custGeom>
                <a:solidFill>
                  <a:srgbClr val="A1A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1651;p40"/>
                <p:cNvSpPr/>
                <p:nvPr/>
              </p:nvSpPr>
              <p:spPr>
                <a:xfrm>
                  <a:off x="3509363" y="2754275"/>
                  <a:ext cx="1062650" cy="1062975"/>
                </a:xfrm>
                <a:custGeom>
                  <a:avLst/>
                  <a:gdLst/>
                  <a:ahLst/>
                  <a:cxnLst/>
                  <a:rect l="l" t="t" r="r" b="b"/>
                  <a:pathLst>
                    <a:path w="42506" h="42519" extrusionOk="0">
                      <a:moveTo>
                        <a:pt x="0" y="1"/>
                      </a:moveTo>
                      <a:cubicBezTo>
                        <a:pt x="0" y="10883"/>
                        <a:pt x="4144" y="21754"/>
                        <a:pt x="12442" y="30064"/>
                      </a:cubicBezTo>
                      <a:cubicBezTo>
                        <a:pt x="20753" y="38363"/>
                        <a:pt x="31623" y="42518"/>
                        <a:pt x="42506" y="42518"/>
                      </a:cubicBezTo>
                      <a:lnTo>
                        <a:pt x="42506" y="1"/>
                      </a:ln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1652;p40"/>
                <p:cNvSpPr/>
                <p:nvPr/>
              </p:nvSpPr>
              <p:spPr>
                <a:xfrm>
                  <a:off x="3085450" y="3290231"/>
                  <a:ext cx="881162" cy="872150"/>
                </a:xfrm>
                <a:custGeom>
                  <a:avLst/>
                  <a:gdLst/>
                  <a:ahLst/>
                  <a:cxnLst/>
                  <a:rect l="l" t="t" r="r" b="b"/>
                  <a:pathLst>
                    <a:path w="31386" h="31065" extrusionOk="0">
                      <a:moveTo>
                        <a:pt x="7299" y="0"/>
                      </a:moveTo>
                      <a:cubicBezTo>
                        <a:pt x="5132" y="0"/>
                        <a:pt x="3120" y="988"/>
                        <a:pt x="1799" y="2703"/>
                      </a:cubicBezTo>
                      <a:cubicBezTo>
                        <a:pt x="453" y="4429"/>
                        <a:pt x="1" y="6644"/>
                        <a:pt x="548" y="8775"/>
                      </a:cubicBezTo>
                      <a:cubicBezTo>
                        <a:pt x="1918" y="14073"/>
                        <a:pt x="4692" y="18919"/>
                        <a:pt x="8573" y="22812"/>
                      </a:cubicBezTo>
                      <a:cubicBezTo>
                        <a:pt x="12467" y="26694"/>
                        <a:pt x="17312" y="29468"/>
                        <a:pt x="22611" y="30837"/>
                      </a:cubicBezTo>
                      <a:cubicBezTo>
                        <a:pt x="23203" y="30989"/>
                        <a:pt x="23802" y="31064"/>
                        <a:pt x="24395" y="31064"/>
                      </a:cubicBezTo>
                      <a:cubicBezTo>
                        <a:pt x="25935" y="31064"/>
                        <a:pt x="27436" y="30558"/>
                        <a:pt x="28683" y="29587"/>
                      </a:cubicBezTo>
                      <a:cubicBezTo>
                        <a:pt x="30397" y="28265"/>
                        <a:pt x="31386" y="26253"/>
                        <a:pt x="31386" y="24086"/>
                      </a:cubicBezTo>
                      <a:lnTo>
                        <a:pt x="31386" y="4501"/>
                      </a:lnTo>
                      <a:cubicBezTo>
                        <a:pt x="31386" y="2024"/>
                        <a:pt x="29373" y="0"/>
                        <a:pt x="268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1653;p40"/>
                <p:cNvSpPr/>
                <p:nvPr/>
              </p:nvSpPr>
              <p:spPr>
                <a:xfrm>
                  <a:off x="2917390" y="3327656"/>
                  <a:ext cx="1011770" cy="985330"/>
                </a:xfrm>
                <a:custGeom>
                  <a:avLst/>
                  <a:gdLst/>
                  <a:ahLst/>
                  <a:cxnLst/>
                  <a:rect l="l" t="t" r="r" b="b"/>
                  <a:pathLst>
                    <a:path w="29159" h="28397" extrusionOk="0">
                      <a:moveTo>
                        <a:pt x="6561" y="1"/>
                      </a:moveTo>
                      <a:cubicBezTo>
                        <a:pt x="2751" y="1"/>
                        <a:pt x="1" y="3608"/>
                        <a:pt x="953" y="7299"/>
                      </a:cubicBezTo>
                      <a:cubicBezTo>
                        <a:pt x="2203" y="12169"/>
                        <a:pt x="4739" y="16788"/>
                        <a:pt x="8561" y="20598"/>
                      </a:cubicBezTo>
                      <a:cubicBezTo>
                        <a:pt x="12371" y="24420"/>
                        <a:pt x="16991" y="26956"/>
                        <a:pt x="21861" y="28206"/>
                      </a:cubicBezTo>
                      <a:cubicBezTo>
                        <a:pt x="22359" y="28335"/>
                        <a:pt x="22857" y="28396"/>
                        <a:pt x="23344" y="28396"/>
                      </a:cubicBezTo>
                      <a:cubicBezTo>
                        <a:pt x="26461" y="28396"/>
                        <a:pt x="29159" y="25894"/>
                        <a:pt x="29159" y="22599"/>
                      </a:cubicBezTo>
                      <a:lnTo>
                        <a:pt x="29159" y="3358"/>
                      </a:lnTo>
                      <a:cubicBezTo>
                        <a:pt x="29159" y="1501"/>
                        <a:pt x="27659" y="1"/>
                        <a:pt x="25802" y="1"/>
                      </a:cubicBezTo>
                      <a:close/>
                    </a:path>
                  </a:pathLst>
                </a:custGeom>
                <a:solidFill>
                  <a:srgbClr val="A1AFC3"/>
                </a:solidFill>
                <a:ln>
                  <a:noFill/>
                </a:ln>
              </p:spPr>
              <p:txBody>
                <a:bodyPr spcFirstLastPara="1" wrap="square" lIns="182875" tIns="91425" rIns="91425" bIns="18287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423" name="Google Shape;1657;p40"/>
              <p:cNvGrpSpPr/>
              <p:nvPr/>
            </p:nvGrpSpPr>
            <p:grpSpPr>
              <a:xfrm>
                <a:off x="4352653" y="1941055"/>
                <a:ext cx="1641760" cy="1568518"/>
                <a:chOff x="2930253" y="1185782"/>
                <a:chExt cx="1641760" cy="1568518"/>
              </a:xfrm>
            </p:grpSpPr>
            <p:sp>
              <p:nvSpPr>
                <p:cNvPr id="435" name="Google Shape;1658;p40"/>
                <p:cNvSpPr/>
                <p:nvPr/>
              </p:nvSpPr>
              <p:spPr>
                <a:xfrm>
                  <a:off x="3083713" y="1266000"/>
                  <a:ext cx="1488300" cy="1488300"/>
                </a:xfrm>
                <a:custGeom>
                  <a:avLst/>
                  <a:gdLst/>
                  <a:ahLst/>
                  <a:cxnLst/>
                  <a:rect l="l" t="t" r="r" b="b"/>
                  <a:pathLst>
                    <a:path w="59532" h="59532" extrusionOk="0">
                      <a:moveTo>
                        <a:pt x="59532" y="1"/>
                      </a:moveTo>
                      <a:cubicBezTo>
                        <a:pt x="44304" y="1"/>
                        <a:pt x="29064" y="5811"/>
                        <a:pt x="17443" y="17432"/>
                      </a:cubicBezTo>
                      <a:cubicBezTo>
                        <a:pt x="5811" y="29064"/>
                        <a:pt x="0" y="44292"/>
                        <a:pt x="0" y="59532"/>
                      </a:cubicBezTo>
                      <a:lnTo>
                        <a:pt x="59532" y="59532"/>
                      </a:lnTo>
                      <a:lnTo>
                        <a:pt x="59532" y="1"/>
                      </a:ln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1659;p40"/>
                <p:cNvSpPr/>
                <p:nvPr/>
              </p:nvSpPr>
              <p:spPr>
                <a:xfrm>
                  <a:off x="3509363" y="1691350"/>
                  <a:ext cx="1062650" cy="1062950"/>
                </a:xfrm>
                <a:custGeom>
                  <a:avLst/>
                  <a:gdLst/>
                  <a:ahLst/>
                  <a:cxnLst/>
                  <a:rect l="l" t="t" r="r" b="b"/>
                  <a:pathLst>
                    <a:path w="42506" h="42518" extrusionOk="0">
                      <a:moveTo>
                        <a:pt x="42506" y="1"/>
                      </a:moveTo>
                      <a:cubicBezTo>
                        <a:pt x="31623" y="1"/>
                        <a:pt x="20753" y="4156"/>
                        <a:pt x="12442" y="12455"/>
                      </a:cubicBezTo>
                      <a:cubicBezTo>
                        <a:pt x="4144" y="20753"/>
                        <a:pt x="0" y="31636"/>
                        <a:pt x="0" y="42518"/>
                      </a:cubicBezTo>
                      <a:lnTo>
                        <a:pt x="42506" y="42518"/>
                      </a:lnTo>
                      <a:lnTo>
                        <a:pt x="42506" y="1"/>
                      </a:lnTo>
                      <a:close/>
                    </a:path>
                  </a:pathLst>
                </a:custGeom>
                <a:solidFill>
                  <a:srgbClr val="4685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1660;p40"/>
                <p:cNvSpPr/>
                <p:nvPr/>
              </p:nvSpPr>
              <p:spPr>
                <a:xfrm>
                  <a:off x="3089326" y="1328017"/>
                  <a:ext cx="881162" cy="872178"/>
                </a:xfrm>
                <a:custGeom>
                  <a:avLst/>
                  <a:gdLst/>
                  <a:ahLst/>
                  <a:cxnLst/>
                  <a:rect l="l" t="t" r="r" b="b"/>
                  <a:pathLst>
                    <a:path w="31386" h="31066" extrusionOk="0">
                      <a:moveTo>
                        <a:pt x="24398" y="1"/>
                      </a:moveTo>
                      <a:cubicBezTo>
                        <a:pt x="23804" y="1"/>
                        <a:pt x="23204" y="76"/>
                        <a:pt x="22610" y="228"/>
                      </a:cubicBezTo>
                      <a:cubicBezTo>
                        <a:pt x="17312" y="1586"/>
                        <a:pt x="12466" y="4360"/>
                        <a:pt x="8573" y="8253"/>
                      </a:cubicBezTo>
                      <a:cubicBezTo>
                        <a:pt x="4692" y="12135"/>
                        <a:pt x="1917" y="16992"/>
                        <a:pt x="548" y="22291"/>
                      </a:cubicBezTo>
                      <a:cubicBezTo>
                        <a:pt x="0" y="24422"/>
                        <a:pt x="453" y="26636"/>
                        <a:pt x="1798" y="28363"/>
                      </a:cubicBezTo>
                      <a:cubicBezTo>
                        <a:pt x="3120" y="30077"/>
                        <a:pt x="5132" y="31066"/>
                        <a:pt x="7299" y="31066"/>
                      </a:cubicBezTo>
                      <a:lnTo>
                        <a:pt x="26885" y="31066"/>
                      </a:lnTo>
                      <a:cubicBezTo>
                        <a:pt x="29361" y="31066"/>
                        <a:pt x="31385" y="29042"/>
                        <a:pt x="31385" y="26565"/>
                      </a:cubicBezTo>
                      <a:lnTo>
                        <a:pt x="31385" y="6979"/>
                      </a:lnTo>
                      <a:cubicBezTo>
                        <a:pt x="31385" y="4812"/>
                        <a:pt x="30397" y="2800"/>
                        <a:pt x="28683" y="1467"/>
                      </a:cubicBezTo>
                      <a:cubicBezTo>
                        <a:pt x="27437" y="504"/>
                        <a:pt x="25937" y="1"/>
                        <a:pt x="243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1661;p40"/>
                <p:cNvSpPr/>
                <p:nvPr/>
              </p:nvSpPr>
              <p:spPr>
                <a:xfrm>
                  <a:off x="2930253" y="1185782"/>
                  <a:ext cx="1002785" cy="976992"/>
                </a:xfrm>
                <a:custGeom>
                  <a:avLst/>
                  <a:gdLst/>
                  <a:ahLst/>
                  <a:cxnLst/>
                  <a:rect l="l" t="t" r="r" b="b"/>
                  <a:pathLst>
                    <a:path w="29159" h="28409" extrusionOk="0">
                      <a:moveTo>
                        <a:pt x="23343" y="0"/>
                      </a:moveTo>
                      <a:cubicBezTo>
                        <a:pt x="22856" y="0"/>
                        <a:pt x="22359" y="62"/>
                        <a:pt x="21860" y="190"/>
                      </a:cubicBezTo>
                      <a:cubicBezTo>
                        <a:pt x="16991" y="1452"/>
                        <a:pt x="12371" y="3988"/>
                        <a:pt x="8561" y="7798"/>
                      </a:cubicBezTo>
                      <a:cubicBezTo>
                        <a:pt x="4739" y="11620"/>
                        <a:pt x="2203" y="16228"/>
                        <a:pt x="941" y="21110"/>
                      </a:cubicBezTo>
                      <a:cubicBezTo>
                        <a:pt x="0" y="24800"/>
                        <a:pt x="2751" y="28408"/>
                        <a:pt x="6561" y="28408"/>
                      </a:cubicBezTo>
                      <a:lnTo>
                        <a:pt x="25801" y="28408"/>
                      </a:lnTo>
                      <a:cubicBezTo>
                        <a:pt x="27659" y="28408"/>
                        <a:pt x="29159" y="26896"/>
                        <a:pt x="29159" y="25039"/>
                      </a:cubicBezTo>
                      <a:lnTo>
                        <a:pt x="29159" y="5798"/>
                      </a:lnTo>
                      <a:cubicBezTo>
                        <a:pt x="29159" y="2503"/>
                        <a:pt x="26460" y="0"/>
                        <a:pt x="23343" y="0"/>
                      </a:cubicBezTo>
                      <a:close/>
                    </a:path>
                  </a:pathLst>
                </a:custGeom>
                <a:solidFill>
                  <a:srgbClr val="5EB2FC"/>
                </a:solidFill>
                <a:ln>
                  <a:noFill/>
                </a:ln>
              </p:spPr>
              <p:txBody>
                <a:bodyPr spcFirstLastPara="1" wrap="square" lIns="182875" tIns="182875" rIns="91425" bIns="9142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grpSp>
            <p:nvGrpSpPr>
              <p:cNvPr id="424" name="Google Shape;1665;p40"/>
              <p:cNvGrpSpPr/>
              <p:nvPr/>
            </p:nvGrpSpPr>
            <p:grpSpPr>
              <a:xfrm>
                <a:off x="5994388" y="1918992"/>
                <a:ext cx="1654924" cy="1590581"/>
                <a:chOff x="4571988" y="1163719"/>
                <a:chExt cx="1654924" cy="1590581"/>
              </a:xfrm>
            </p:grpSpPr>
            <p:sp>
              <p:nvSpPr>
                <p:cNvPr id="431"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rgbClr val="245A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1669;p40"/>
                <p:cNvSpPr/>
                <p:nvPr/>
              </p:nvSpPr>
              <p:spPr>
                <a:xfrm>
                  <a:off x="5201412" y="1163719"/>
                  <a:ext cx="1025500" cy="999123"/>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rgbClr val="0070C0"/>
                </a:solidFill>
                <a:ln>
                  <a:noFill/>
                </a:ln>
              </p:spPr>
              <p:txBody>
                <a:bodyPr spcFirstLastPara="1"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425" name="Google Shape;1673;p40"/>
              <p:cNvGrpSpPr/>
              <p:nvPr/>
            </p:nvGrpSpPr>
            <p:grpSpPr>
              <a:xfrm>
                <a:off x="5994388" y="3509548"/>
                <a:ext cx="1654912" cy="1610755"/>
                <a:chOff x="4571988" y="2754275"/>
                <a:chExt cx="1654912" cy="1610755"/>
              </a:xfrm>
            </p:grpSpPr>
            <p:sp>
              <p:nvSpPr>
                <p:cNvPr id="427"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1677;p40"/>
                <p:cNvSpPr/>
                <p:nvPr/>
              </p:nvSpPr>
              <p:spPr>
                <a:xfrm>
                  <a:off x="5201401" y="3366332"/>
                  <a:ext cx="1025499" cy="998698"/>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accent1">
                    <a:lumMod val="40000"/>
                    <a:lumOff val="60000"/>
                  </a:schemeClr>
                </a:solidFill>
                <a:ln>
                  <a:noFill/>
                </a:ln>
              </p:spPr>
              <p:txBody>
                <a:bodyPr spcFirstLastPara="1"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sp>
            <p:nvSpPr>
              <p:cNvPr id="426" name="Google Shape;1682;p40"/>
              <p:cNvSpPr/>
              <p:nvPr/>
            </p:nvSpPr>
            <p:spPr>
              <a:xfrm>
                <a:off x="5215713" y="2730898"/>
                <a:ext cx="1557375" cy="1557350"/>
              </a:xfrm>
              <a:custGeom>
                <a:avLst/>
                <a:gdLst/>
                <a:ahLst/>
                <a:cxnLst/>
                <a:rect l="l" t="t" r="r" b="b"/>
                <a:pathLst>
                  <a:path w="62295" h="62294" extrusionOk="0">
                    <a:moveTo>
                      <a:pt x="31148" y="0"/>
                    </a:moveTo>
                    <a:cubicBezTo>
                      <a:pt x="13943" y="0"/>
                      <a:pt x="1" y="13942"/>
                      <a:pt x="1" y="31147"/>
                    </a:cubicBezTo>
                    <a:cubicBezTo>
                      <a:pt x="1" y="48351"/>
                      <a:pt x="13943" y="62294"/>
                      <a:pt x="31148" y="62294"/>
                    </a:cubicBezTo>
                    <a:cubicBezTo>
                      <a:pt x="48352" y="62294"/>
                      <a:pt x="62294" y="48351"/>
                      <a:pt x="62294" y="31147"/>
                    </a:cubicBezTo>
                    <a:cubicBezTo>
                      <a:pt x="62294" y="13942"/>
                      <a:pt x="48352" y="0"/>
                      <a:pt x="311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6" name="Google Shape;13564;p62"/>
            <p:cNvGrpSpPr/>
            <p:nvPr/>
          </p:nvGrpSpPr>
          <p:grpSpPr>
            <a:xfrm>
              <a:off x="4612057" y="2973449"/>
              <a:ext cx="641111" cy="634466"/>
              <a:chOff x="5309250" y="2903170"/>
              <a:chExt cx="359579" cy="355852"/>
            </a:xfrm>
            <a:solidFill>
              <a:schemeClr val="bg1">
                <a:lumMod val="95000"/>
              </a:schemeClr>
            </a:solidFill>
          </p:grpSpPr>
          <p:sp>
            <p:nvSpPr>
              <p:cNvPr id="419" name="Google Shape;13565;p62"/>
              <p:cNvSpPr/>
              <p:nvPr/>
            </p:nvSpPr>
            <p:spPr>
              <a:xfrm>
                <a:off x="5410517" y="3006317"/>
                <a:ext cx="77854" cy="76452"/>
              </a:xfrm>
              <a:custGeom>
                <a:avLst/>
                <a:gdLst/>
                <a:ahLst/>
                <a:cxnLst/>
                <a:rect l="l" t="t" r="r" b="b"/>
                <a:pathLst>
                  <a:path w="2444" h="2400" extrusionOk="0">
                    <a:moveTo>
                      <a:pt x="1345" y="315"/>
                    </a:moveTo>
                    <a:cubicBezTo>
                      <a:pt x="1450" y="315"/>
                      <a:pt x="1549" y="346"/>
                      <a:pt x="1631" y="420"/>
                    </a:cubicBezTo>
                    <a:cubicBezTo>
                      <a:pt x="1905" y="634"/>
                      <a:pt x="2060" y="1206"/>
                      <a:pt x="2096" y="1622"/>
                    </a:cubicBezTo>
                    <a:cubicBezTo>
                      <a:pt x="2104" y="1923"/>
                      <a:pt x="1755" y="2071"/>
                      <a:pt x="1406" y="2071"/>
                    </a:cubicBezTo>
                    <a:cubicBezTo>
                      <a:pt x="1257" y="2071"/>
                      <a:pt x="1109" y="2045"/>
                      <a:pt x="988" y="1991"/>
                    </a:cubicBezTo>
                    <a:cubicBezTo>
                      <a:pt x="560" y="1801"/>
                      <a:pt x="381" y="1313"/>
                      <a:pt x="560" y="872"/>
                    </a:cubicBezTo>
                    <a:cubicBezTo>
                      <a:pt x="693" y="580"/>
                      <a:pt x="1042" y="315"/>
                      <a:pt x="1345" y="315"/>
                    </a:cubicBezTo>
                    <a:close/>
                    <a:moveTo>
                      <a:pt x="1344" y="1"/>
                    </a:moveTo>
                    <a:cubicBezTo>
                      <a:pt x="906" y="1"/>
                      <a:pt x="447" y="320"/>
                      <a:pt x="262" y="741"/>
                    </a:cubicBezTo>
                    <a:cubicBezTo>
                      <a:pt x="0" y="1336"/>
                      <a:pt x="262" y="2027"/>
                      <a:pt x="857" y="2289"/>
                    </a:cubicBezTo>
                    <a:cubicBezTo>
                      <a:pt x="1022" y="2363"/>
                      <a:pt x="1214" y="2400"/>
                      <a:pt x="1407" y="2400"/>
                    </a:cubicBezTo>
                    <a:cubicBezTo>
                      <a:pt x="1925" y="2400"/>
                      <a:pt x="2443" y="2134"/>
                      <a:pt x="2417" y="1622"/>
                    </a:cubicBezTo>
                    <a:cubicBezTo>
                      <a:pt x="2405" y="1134"/>
                      <a:pt x="2203" y="479"/>
                      <a:pt x="1858" y="182"/>
                    </a:cubicBezTo>
                    <a:cubicBezTo>
                      <a:pt x="1704" y="56"/>
                      <a:pt x="1526" y="1"/>
                      <a:pt x="1344" y="1"/>
                    </a:cubicBezTo>
                    <a:close/>
                  </a:path>
                </a:pathLst>
              </a:custGeom>
              <a:grpFill/>
              <a:ln>
                <a:noFill/>
              </a:ln>
            </p:spPr>
            <p:txBody>
              <a:bodyPr spcFirstLastPara="1" wrap="square" lIns="91425" tIns="91425" rIns="91425" bIns="91425" anchor="ctr" anchorCtr="0">
                <a:noAutofit/>
              </a:bodyPr>
              <a:lstStyle/>
              <a:p>
                <a:endParaRPr sz="1800"/>
              </a:p>
            </p:txBody>
          </p:sp>
          <p:sp>
            <p:nvSpPr>
              <p:cNvPr id="420" name="Google Shape;13566;p62"/>
              <p:cNvSpPr/>
              <p:nvPr/>
            </p:nvSpPr>
            <p:spPr>
              <a:xfrm>
                <a:off x="5309250" y="2903170"/>
                <a:ext cx="359579" cy="355852"/>
              </a:xfrm>
              <a:custGeom>
                <a:avLst/>
                <a:gdLst/>
                <a:ahLst/>
                <a:cxnLst/>
                <a:rect l="l" t="t" r="r" b="b"/>
                <a:pathLst>
                  <a:path w="11288" h="11171" extrusionOk="0">
                    <a:moveTo>
                      <a:pt x="3691" y="336"/>
                    </a:moveTo>
                    <a:cubicBezTo>
                      <a:pt x="3775" y="336"/>
                      <a:pt x="3846" y="383"/>
                      <a:pt x="3870" y="455"/>
                    </a:cubicBezTo>
                    <a:lnTo>
                      <a:pt x="4084" y="991"/>
                    </a:lnTo>
                    <a:cubicBezTo>
                      <a:pt x="3953" y="1003"/>
                      <a:pt x="3846" y="1050"/>
                      <a:pt x="3739" y="1122"/>
                    </a:cubicBezTo>
                    <a:lnTo>
                      <a:pt x="3536" y="586"/>
                    </a:lnTo>
                    <a:cubicBezTo>
                      <a:pt x="3489" y="455"/>
                      <a:pt x="3572" y="336"/>
                      <a:pt x="3691" y="336"/>
                    </a:cubicBezTo>
                    <a:close/>
                    <a:moveTo>
                      <a:pt x="7834" y="436"/>
                    </a:moveTo>
                    <a:cubicBezTo>
                      <a:pt x="7859" y="436"/>
                      <a:pt x="7883" y="442"/>
                      <a:pt x="7906" y="455"/>
                    </a:cubicBezTo>
                    <a:cubicBezTo>
                      <a:pt x="7989" y="503"/>
                      <a:pt x="8037" y="598"/>
                      <a:pt x="7989" y="693"/>
                    </a:cubicBezTo>
                    <a:lnTo>
                      <a:pt x="7763" y="1217"/>
                    </a:lnTo>
                    <a:cubicBezTo>
                      <a:pt x="7668" y="1134"/>
                      <a:pt x="7561" y="1086"/>
                      <a:pt x="7418" y="1062"/>
                    </a:cubicBezTo>
                    <a:lnTo>
                      <a:pt x="7668" y="538"/>
                    </a:lnTo>
                    <a:cubicBezTo>
                      <a:pt x="7702" y="478"/>
                      <a:pt x="7769" y="436"/>
                      <a:pt x="7834" y="436"/>
                    </a:cubicBezTo>
                    <a:close/>
                    <a:moveTo>
                      <a:pt x="698" y="3177"/>
                    </a:moveTo>
                    <a:cubicBezTo>
                      <a:pt x="775" y="3177"/>
                      <a:pt x="883" y="3247"/>
                      <a:pt x="1298" y="3431"/>
                    </a:cubicBezTo>
                    <a:cubicBezTo>
                      <a:pt x="1250" y="3479"/>
                      <a:pt x="1227" y="3539"/>
                      <a:pt x="1191" y="3586"/>
                    </a:cubicBezTo>
                    <a:cubicBezTo>
                      <a:pt x="1191" y="3586"/>
                      <a:pt x="1167" y="3658"/>
                      <a:pt x="1155" y="3765"/>
                    </a:cubicBezTo>
                    <a:lnTo>
                      <a:pt x="631" y="3527"/>
                    </a:lnTo>
                    <a:cubicBezTo>
                      <a:pt x="477" y="3479"/>
                      <a:pt x="477" y="3253"/>
                      <a:pt x="631" y="3193"/>
                    </a:cubicBezTo>
                    <a:cubicBezTo>
                      <a:pt x="655" y="3183"/>
                      <a:pt x="675" y="3177"/>
                      <a:pt x="698" y="3177"/>
                    </a:cubicBezTo>
                    <a:close/>
                    <a:moveTo>
                      <a:pt x="10679" y="3437"/>
                    </a:moveTo>
                    <a:cubicBezTo>
                      <a:pt x="10755" y="3437"/>
                      <a:pt x="10841" y="3482"/>
                      <a:pt x="10871" y="3551"/>
                    </a:cubicBezTo>
                    <a:cubicBezTo>
                      <a:pt x="10906" y="3646"/>
                      <a:pt x="10847" y="3765"/>
                      <a:pt x="10764" y="3789"/>
                    </a:cubicBezTo>
                    <a:lnTo>
                      <a:pt x="10228" y="4003"/>
                    </a:lnTo>
                    <a:cubicBezTo>
                      <a:pt x="10216" y="3848"/>
                      <a:pt x="10168" y="3741"/>
                      <a:pt x="10097" y="3658"/>
                    </a:cubicBezTo>
                    <a:lnTo>
                      <a:pt x="10633" y="3443"/>
                    </a:lnTo>
                    <a:cubicBezTo>
                      <a:pt x="10647" y="3439"/>
                      <a:pt x="10663" y="3437"/>
                      <a:pt x="10679" y="3437"/>
                    </a:cubicBezTo>
                    <a:close/>
                    <a:moveTo>
                      <a:pt x="1060" y="7134"/>
                    </a:moveTo>
                    <a:cubicBezTo>
                      <a:pt x="1072" y="7265"/>
                      <a:pt x="1119" y="7372"/>
                      <a:pt x="1191" y="7480"/>
                    </a:cubicBezTo>
                    <a:lnTo>
                      <a:pt x="655" y="7682"/>
                    </a:lnTo>
                    <a:cubicBezTo>
                      <a:pt x="635" y="7694"/>
                      <a:pt x="612" y="7699"/>
                      <a:pt x="589" y="7699"/>
                    </a:cubicBezTo>
                    <a:cubicBezTo>
                      <a:pt x="518" y="7699"/>
                      <a:pt x="444" y="7650"/>
                      <a:pt x="417" y="7587"/>
                    </a:cubicBezTo>
                    <a:cubicBezTo>
                      <a:pt x="381" y="7492"/>
                      <a:pt x="429" y="7372"/>
                      <a:pt x="524" y="7349"/>
                    </a:cubicBezTo>
                    <a:lnTo>
                      <a:pt x="1060" y="7134"/>
                    </a:lnTo>
                    <a:close/>
                    <a:moveTo>
                      <a:pt x="10144" y="7361"/>
                    </a:moveTo>
                    <a:lnTo>
                      <a:pt x="10656" y="7599"/>
                    </a:lnTo>
                    <a:cubicBezTo>
                      <a:pt x="10811" y="7658"/>
                      <a:pt x="10811" y="7884"/>
                      <a:pt x="10656" y="7944"/>
                    </a:cubicBezTo>
                    <a:cubicBezTo>
                      <a:pt x="10637" y="7950"/>
                      <a:pt x="10619" y="7953"/>
                      <a:pt x="10601" y="7953"/>
                    </a:cubicBezTo>
                    <a:cubicBezTo>
                      <a:pt x="10506" y="7953"/>
                      <a:pt x="10398" y="7875"/>
                      <a:pt x="9990" y="7706"/>
                    </a:cubicBezTo>
                    <a:cubicBezTo>
                      <a:pt x="10061" y="7611"/>
                      <a:pt x="10121" y="7515"/>
                      <a:pt x="10144" y="7361"/>
                    </a:cubicBezTo>
                    <a:close/>
                    <a:moveTo>
                      <a:pt x="3536" y="9920"/>
                    </a:moveTo>
                    <a:cubicBezTo>
                      <a:pt x="3620" y="9992"/>
                      <a:pt x="3727" y="10051"/>
                      <a:pt x="3870" y="10063"/>
                    </a:cubicBezTo>
                    <a:lnTo>
                      <a:pt x="3620" y="10587"/>
                    </a:lnTo>
                    <a:cubicBezTo>
                      <a:pt x="3584" y="10658"/>
                      <a:pt x="3522" y="10696"/>
                      <a:pt x="3454" y="10696"/>
                    </a:cubicBezTo>
                    <a:cubicBezTo>
                      <a:pt x="3430" y="10696"/>
                      <a:pt x="3406" y="10691"/>
                      <a:pt x="3382" y="10682"/>
                    </a:cubicBezTo>
                    <a:cubicBezTo>
                      <a:pt x="3298" y="10635"/>
                      <a:pt x="3251" y="10528"/>
                      <a:pt x="3298" y="10444"/>
                    </a:cubicBezTo>
                    <a:lnTo>
                      <a:pt x="3536" y="9920"/>
                    </a:lnTo>
                    <a:close/>
                    <a:moveTo>
                      <a:pt x="7549" y="10016"/>
                    </a:moveTo>
                    <a:cubicBezTo>
                      <a:pt x="7727" y="10528"/>
                      <a:pt x="7799" y="10575"/>
                      <a:pt x="7763" y="10694"/>
                    </a:cubicBezTo>
                    <a:cubicBezTo>
                      <a:pt x="7728" y="10770"/>
                      <a:pt x="7659" y="10809"/>
                      <a:pt x="7590" y="10809"/>
                    </a:cubicBezTo>
                    <a:cubicBezTo>
                      <a:pt x="7519" y="10809"/>
                      <a:pt x="7448" y="10767"/>
                      <a:pt x="7418" y="10682"/>
                    </a:cubicBezTo>
                    <a:lnTo>
                      <a:pt x="7204" y="10147"/>
                    </a:lnTo>
                    <a:cubicBezTo>
                      <a:pt x="7346" y="10123"/>
                      <a:pt x="7442" y="10087"/>
                      <a:pt x="7549" y="10016"/>
                    </a:cubicBezTo>
                    <a:close/>
                    <a:moveTo>
                      <a:pt x="3696" y="1"/>
                    </a:moveTo>
                    <a:cubicBezTo>
                      <a:pt x="3631" y="1"/>
                      <a:pt x="3565" y="13"/>
                      <a:pt x="3501" y="38"/>
                    </a:cubicBezTo>
                    <a:cubicBezTo>
                      <a:pt x="3239" y="145"/>
                      <a:pt x="3096" y="443"/>
                      <a:pt x="3203" y="705"/>
                    </a:cubicBezTo>
                    <a:lnTo>
                      <a:pt x="3477" y="1407"/>
                    </a:lnTo>
                    <a:cubicBezTo>
                      <a:pt x="3239" y="1753"/>
                      <a:pt x="3203" y="1765"/>
                      <a:pt x="2846" y="1824"/>
                    </a:cubicBezTo>
                    <a:cubicBezTo>
                      <a:pt x="2655" y="1848"/>
                      <a:pt x="2429" y="1896"/>
                      <a:pt x="2286" y="2050"/>
                    </a:cubicBezTo>
                    <a:cubicBezTo>
                      <a:pt x="2012" y="2300"/>
                      <a:pt x="2060" y="2741"/>
                      <a:pt x="1929" y="2955"/>
                    </a:cubicBezTo>
                    <a:cubicBezTo>
                      <a:pt x="1870" y="3027"/>
                      <a:pt x="1762" y="3098"/>
                      <a:pt x="1643" y="3181"/>
                    </a:cubicBezTo>
                    <a:cubicBezTo>
                      <a:pt x="1631" y="3193"/>
                      <a:pt x="1608" y="3205"/>
                      <a:pt x="1584" y="3217"/>
                    </a:cubicBezTo>
                    <a:lnTo>
                      <a:pt x="893" y="2920"/>
                    </a:lnTo>
                    <a:cubicBezTo>
                      <a:pt x="830" y="2888"/>
                      <a:pt x="761" y="2873"/>
                      <a:pt x="692" y="2873"/>
                    </a:cubicBezTo>
                    <a:cubicBezTo>
                      <a:pt x="630" y="2873"/>
                      <a:pt x="568" y="2885"/>
                      <a:pt x="512" y="2908"/>
                    </a:cubicBezTo>
                    <a:cubicBezTo>
                      <a:pt x="84" y="3074"/>
                      <a:pt x="60" y="3670"/>
                      <a:pt x="477" y="3860"/>
                    </a:cubicBezTo>
                    <a:lnTo>
                      <a:pt x="1167" y="4158"/>
                    </a:lnTo>
                    <a:cubicBezTo>
                      <a:pt x="1239" y="4563"/>
                      <a:pt x="1239" y="4586"/>
                      <a:pt x="1012" y="4920"/>
                    </a:cubicBezTo>
                    <a:cubicBezTo>
                      <a:pt x="893" y="5086"/>
                      <a:pt x="774" y="5265"/>
                      <a:pt x="774" y="5467"/>
                    </a:cubicBezTo>
                    <a:cubicBezTo>
                      <a:pt x="762" y="5825"/>
                      <a:pt x="1119" y="6122"/>
                      <a:pt x="1167" y="6360"/>
                    </a:cubicBezTo>
                    <a:cubicBezTo>
                      <a:pt x="1179" y="6479"/>
                      <a:pt x="1155" y="6646"/>
                      <a:pt x="1108" y="6777"/>
                    </a:cubicBezTo>
                    <a:lnTo>
                      <a:pt x="405" y="7051"/>
                    </a:lnTo>
                    <a:cubicBezTo>
                      <a:pt x="143" y="7146"/>
                      <a:pt x="0" y="7444"/>
                      <a:pt x="107" y="7718"/>
                    </a:cubicBezTo>
                    <a:cubicBezTo>
                      <a:pt x="190" y="7920"/>
                      <a:pt x="386" y="8051"/>
                      <a:pt x="592" y="8051"/>
                    </a:cubicBezTo>
                    <a:cubicBezTo>
                      <a:pt x="653" y="8051"/>
                      <a:pt x="714" y="8040"/>
                      <a:pt x="774" y="8015"/>
                    </a:cubicBezTo>
                    <a:lnTo>
                      <a:pt x="1477" y="7742"/>
                    </a:lnTo>
                    <a:cubicBezTo>
                      <a:pt x="1822" y="7980"/>
                      <a:pt x="1834" y="8015"/>
                      <a:pt x="1893" y="8373"/>
                    </a:cubicBezTo>
                    <a:cubicBezTo>
                      <a:pt x="1989" y="8932"/>
                      <a:pt x="2131" y="9075"/>
                      <a:pt x="2667" y="9194"/>
                    </a:cubicBezTo>
                    <a:cubicBezTo>
                      <a:pt x="3036" y="9277"/>
                      <a:pt x="3060" y="9289"/>
                      <a:pt x="3274" y="9647"/>
                    </a:cubicBezTo>
                    <a:lnTo>
                      <a:pt x="2977" y="10337"/>
                    </a:lnTo>
                    <a:cubicBezTo>
                      <a:pt x="2815" y="10691"/>
                      <a:pt x="3091" y="11053"/>
                      <a:pt x="3439" y="11053"/>
                    </a:cubicBezTo>
                    <a:cubicBezTo>
                      <a:pt x="3502" y="11053"/>
                      <a:pt x="3567" y="11041"/>
                      <a:pt x="3632" y="11016"/>
                    </a:cubicBezTo>
                    <a:cubicBezTo>
                      <a:pt x="3775" y="10980"/>
                      <a:pt x="3858" y="10873"/>
                      <a:pt x="3917" y="10754"/>
                    </a:cubicBezTo>
                    <a:lnTo>
                      <a:pt x="4215" y="10063"/>
                    </a:lnTo>
                    <a:cubicBezTo>
                      <a:pt x="4361" y="10038"/>
                      <a:pt x="4457" y="10021"/>
                      <a:pt x="4536" y="10021"/>
                    </a:cubicBezTo>
                    <a:cubicBezTo>
                      <a:pt x="4677" y="10021"/>
                      <a:pt x="4764" y="10073"/>
                      <a:pt x="4977" y="10218"/>
                    </a:cubicBezTo>
                    <a:cubicBezTo>
                      <a:pt x="5204" y="10377"/>
                      <a:pt x="5367" y="10458"/>
                      <a:pt x="5538" y="10458"/>
                    </a:cubicBezTo>
                    <a:cubicBezTo>
                      <a:pt x="5699" y="10458"/>
                      <a:pt x="5865" y="10386"/>
                      <a:pt x="6096" y="10242"/>
                    </a:cubicBezTo>
                    <a:cubicBezTo>
                      <a:pt x="6280" y="10126"/>
                      <a:pt x="6363" y="10080"/>
                      <a:pt x="6476" y="10080"/>
                    </a:cubicBezTo>
                    <a:cubicBezTo>
                      <a:pt x="6560" y="10080"/>
                      <a:pt x="6661" y="10106"/>
                      <a:pt x="6834" y="10147"/>
                    </a:cubicBezTo>
                    <a:lnTo>
                      <a:pt x="7108" y="10837"/>
                    </a:lnTo>
                    <a:cubicBezTo>
                      <a:pt x="7180" y="11051"/>
                      <a:pt x="7370" y="11171"/>
                      <a:pt x="7585" y="11171"/>
                    </a:cubicBezTo>
                    <a:cubicBezTo>
                      <a:pt x="7942" y="11171"/>
                      <a:pt x="8192" y="10813"/>
                      <a:pt x="8061" y="10468"/>
                    </a:cubicBezTo>
                    <a:lnTo>
                      <a:pt x="7787" y="9766"/>
                    </a:lnTo>
                    <a:cubicBezTo>
                      <a:pt x="8025" y="9432"/>
                      <a:pt x="8061" y="9408"/>
                      <a:pt x="8418" y="9349"/>
                    </a:cubicBezTo>
                    <a:cubicBezTo>
                      <a:pt x="8978" y="9266"/>
                      <a:pt x="9109" y="9111"/>
                      <a:pt x="9228" y="8575"/>
                    </a:cubicBezTo>
                    <a:cubicBezTo>
                      <a:pt x="9323" y="8206"/>
                      <a:pt x="9335" y="8194"/>
                      <a:pt x="9692" y="7968"/>
                    </a:cubicBezTo>
                    <a:cubicBezTo>
                      <a:pt x="10198" y="8180"/>
                      <a:pt x="10406" y="8313"/>
                      <a:pt x="10595" y="8313"/>
                    </a:cubicBezTo>
                    <a:cubicBezTo>
                      <a:pt x="10650" y="8313"/>
                      <a:pt x="10704" y="8302"/>
                      <a:pt x="10764" y="8277"/>
                    </a:cubicBezTo>
                    <a:cubicBezTo>
                      <a:pt x="11192" y="8075"/>
                      <a:pt x="11216" y="7480"/>
                      <a:pt x="10799" y="7301"/>
                    </a:cubicBezTo>
                    <a:lnTo>
                      <a:pt x="10109" y="7003"/>
                    </a:lnTo>
                    <a:cubicBezTo>
                      <a:pt x="10037" y="6599"/>
                      <a:pt x="10037" y="6575"/>
                      <a:pt x="10263" y="6241"/>
                    </a:cubicBezTo>
                    <a:cubicBezTo>
                      <a:pt x="10573" y="5801"/>
                      <a:pt x="10597" y="5622"/>
                      <a:pt x="10287" y="5134"/>
                    </a:cubicBezTo>
                    <a:cubicBezTo>
                      <a:pt x="10085" y="4801"/>
                      <a:pt x="10097" y="4789"/>
                      <a:pt x="10180" y="4384"/>
                    </a:cubicBezTo>
                    <a:lnTo>
                      <a:pt x="10883" y="4122"/>
                    </a:lnTo>
                    <a:cubicBezTo>
                      <a:pt x="11156" y="4015"/>
                      <a:pt x="11287" y="3717"/>
                      <a:pt x="11180" y="3443"/>
                    </a:cubicBezTo>
                    <a:cubicBezTo>
                      <a:pt x="11097" y="3239"/>
                      <a:pt x="10898" y="3115"/>
                      <a:pt x="10690" y="3115"/>
                    </a:cubicBezTo>
                    <a:cubicBezTo>
                      <a:pt x="10631" y="3115"/>
                      <a:pt x="10571" y="3125"/>
                      <a:pt x="10513" y="3146"/>
                    </a:cubicBezTo>
                    <a:lnTo>
                      <a:pt x="9811" y="3420"/>
                    </a:lnTo>
                    <a:cubicBezTo>
                      <a:pt x="9466" y="3181"/>
                      <a:pt x="9454" y="3146"/>
                      <a:pt x="9394" y="2789"/>
                    </a:cubicBezTo>
                    <a:cubicBezTo>
                      <a:pt x="9311" y="2229"/>
                      <a:pt x="9156" y="2086"/>
                      <a:pt x="8620" y="1979"/>
                    </a:cubicBezTo>
                    <a:cubicBezTo>
                      <a:pt x="8251" y="1884"/>
                      <a:pt x="8239" y="1872"/>
                      <a:pt x="8013" y="1515"/>
                    </a:cubicBezTo>
                    <a:lnTo>
                      <a:pt x="8311" y="824"/>
                    </a:lnTo>
                    <a:cubicBezTo>
                      <a:pt x="8430" y="574"/>
                      <a:pt x="8311" y="264"/>
                      <a:pt x="8037" y="157"/>
                    </a:cubicBezTo>
                    <a:cubicBezTo>
                      <a:pt x="7971" y="126"/>
                      <a:pt x="7901" y="111"/>
                      <a:pt x="7831" y="111"/>
                    </a:cubicBezTo>
                    <a:cubicBezTo>
                      <a:pt x="7638" y="111"/>
                      <a:pt x="7449" y="226"/>
                      <a:pt x="7370" y="419"/>
                    </a:cubicBezTo>
                    <a:lnTo>
                      <a:pt x="7073" y="1110"/>
                    </a:lnTo>
                    <a:cubicBezTo>
                      <a:pt x="6927" y="1135"/>
                      <a:pt x="6831" y="1152"/>
                      <a:pt x="6751" y="1152"/>
                    </a:cubicBezTo>
                    <a:cubicBezTo>
                      <a:pt x="6611" y="1152"/>
                      <a:pt x="6524" y="1100"/>
                      <a:pt x="6311" y="955"/>
                    </a:cubicBezTo>
                    <a:lnTo>
                      <a:pt x="6180" y="872"/>
                    </a:lnTo>
                    <a:cubicBezTo>
                      <a:pt x="6152" y="853"/>
                      <a:pt x="6119" y="844"/>
                      <a:pt x="6087" y="844"/>
                    </a:cubicBezTo>
                    <a:cubicBezTo>
                      <a:pt x="6034" y="844"/>
                      <a:pt x="5983" y="868"/>
                      <a:pt x="5953" y="919"/>
                    </a:cubicBezTo>
                    <a:cubicBezTo>
                      <a:pt x="5918" y="991"/>
                      <a:pt x="5930" y="1098"/>
                      <a:pt x="6001" y="1134"/>
                    </a:cubicBezTo>
                    <a:lnTo>
                      <a:pt x="6132" y="1229"/>
                    </a:lnTo>
                    <a:cubicBezTo>
                      <a:pt x="6389" y="1406"/>
                      <a:pt x="6533" y="1474"/>
                      <a:pt x="6731" y="1474"/>
                    </a:cubicBezTo>
                    <a:cubicBezTo>
                      <a:pt x="6826" y="1474"/>
                      <a:pt x="6933" y="1458"/>
                      <a:pt x="7073" y="1431"/>
                    </a:cubicBezTo>
                    <a:cubicBezTo>
                      <a:pt x="7189" y="1411"/>
                      <a:pt x="7278" y="1397"/>
                      <a:pt x="7350" y="1397"/>
                    </a:cubicBezTo>
                    <a:cubicBezTo>
                      <a:pt x="7531" y="1397"/>
                      <a:pt x="7614" y="1481"/>
                      <a:pt x="7775" y="1753"/>
                    </a:cubicBezTo>
                    <a:cubicBezTo>
                      <a:pt x="8013" y="2122"/>
                      <a:pt x="8120" y="2193"/>
                      <a:pt x="8561" y="2300"/>
                    </a:cubicBezTo>
                    <a:cubicBezTo>
                      <a:pt x="8966" y="2384"/>
                      <a:pt x="9013" y="2419"/>
                      <a:pt x="9085" y="2848"/>
                    </a:cubicBezTo>
                    <a:cubicBezTo>
                      <a:pt x="9109" y="3015"/>
                      <a:pt x="9144" y="3181"/>
                      <a:pt x="9228" y="3324"/>
                    </a:cubicBezTo>
                    <a:cubicBezTo>
                      <a:pt x="9370" y="3551"/>
                      <a:pt x="9621" y="3658"/>
                      <a:pt x="9799" y="3812"/>
                    </a:cubicBezTo>
                    <a:cubicBezTo>
                      <a:pt x="9882" y="3908"/>
                      <a:pt x="9906" y="3932"/>
                      <a:pt x="9906" y="3955"/>
                    </a:cubicBezTo>
                    <a:cubicBezTo>
                      <a:pt x="9906" y="3955"/>
                      <a:pt x="9930" y="4015"/>
                      <a:pt x="9906" y="4193"/>
                    </a:cubicBezTo>
                    <a:cubicBezTo>
                      <a:pt x="9859" y="4444"/>
                      <a:pt x="9787" y="4634"/>
                      <a:pt x="9823" y="4860"/>
                    </a:cubicBezTo>
                    <a:cubicBezTo>
                      <a:pt x="9882" y="5194"/>
                      <a:pt x="10216" y="5467"/>
                      <a:pt x="10204" y="5694"/>
                    </a:cubicBezTo>
                    <a:cubicBezTo>
                      <a:pt x="10204" y="5920"/>
                      <a:pt x="9859" y="6170"/>
                      <a:pt x="9787" y="6515"/>
                    </a:cubicBezTo>
                    <a:cubicBezTo>
                      <a:pt x="9704" y="6813"/>
                      <a:pt x="9906" y="7241"/>
                      <a:pt x="9811" y="7420"/>
                    </a:cubicBezTo>
                    <a:cubicBezTo>
                      <a:pt x="9728" y="7611"/>
                      <a:pt x="9275" y="7777"/>
                      <a:pt x="9109" y="8015"/>
                    </a:cubicBezTo>
                    <a:cubicBezTo>
                      <a:pt x="8918" y="8277"/>
                      <a:pt x="8954" y="8718"/>
                      <a:pt x="8787" y="8873"/>
                    </a:cubicBezTo>
                    <a:cubicBezTo>
                      <a:pt x="8620" y="9027"/>
                      <a:pt x="8192" y="8980"/>
                      <a:pt x="7906" y="9158"/>
                    </a:cubicBezTo>
                    <a:cubicBezTo>
                      <a:pt x="7644" y="9325"/>
                      <a:pt x="7477" y="9754"/>
                      <a:pt x="7287" y="9825"/>
                    </a:cubicBezTo>
                    <a:cubicBezTo>
                      <a:pt x="7254" y="9840"/>
                      <a:pt x="7210" y="9846"/>
                      <a:pt x="7163" y="9846"/>
                    </a:cubicBezTo>
                    <a:cubicBezTo>
                      <a:pt x="7058" y="9846"/>
                      <a:pt x="6936" y="9818"/>
                      <a:pt x="6870" y="9801"/>
                    </a:cubicBezTo>
                    <a:cubicBezTo>
                      <a:pt x="6712" y="9764"/>
                      <a:pt x="6595" y="9744"/>
                      <a:pt x="6493" y="9744"/>
                    </a:cubicBezTo>
                    <a:cubicBezTo>
                      <a:pt x="6304" y="9744"/>
                      <a:pt x="6170" y="9813"/>
                      <a:pt x="5930" y="9968"/>
                    </a:cubicBezTo>
                    <a:cubicBezTo>
                      <a:pt x="5756" y="10072"/>
                      <a:pt x="5655" y="10126"/>
                      <a:pt x="5557" y="10126"/>
                    </a:cubicBezTo>
                    <a:cubicBezTo>
                      <a:pt x="5453" y="10126"/>
                      <a:pt x="5351" y="10066"/>
                      <a:pt x="5168" y="9944"/>
                    </a:cubicBezTo>
                    <a:cubicBezTo>
                      <a:pt x="4918" y="9767"/>
                      <a:pt x="4777" y="9704"/>
                      <a:pt x="4576" y="9704"/>
                    </a:cubicBezTo>
                    <a:cubicBezTo>
                      <a:pt x="4480" y="9704"/>
                      <a:pt x="4370" y="9719"/>
                      <a:pt x="4227" y="9742"/>
                    </a:cubicBezTo>
                    <a:cubicBezTo>
                      <a:pt x="4095" y="9764"/>
                      <a:pt x="4008" y="9771"/>
                      <a:pt x="3947" y="9771"/>
                    </a:cubicBezTo>
                    <a:cubicBezTo>
                      <a:pt x="3843" y="9771"/>
                      <a:pt x="3821" y="9749"/>
                      <a:pt x="3798" y="9742"/>
                    </a:cubicBezTo>
                    <a:cubicBezTo>
                      <a:pt x="3608" y="9647"/>
                      <a:pt x="3453" y="9218"/>
                      <a:pt x="3203" y="9039"/>
                    </a:cubicBezTo>
                    <a:cubicBezTo>
                      <a:pt x="2941" y="8849"/>
                      <a:pt x="2501" y="8873"/>
                      <a:pt x="2346" y="8718"/>
                    </a:cubicBezTo>
                    <a:cubicBezTo>
                      <a:pt x="2191" y="8551"/>
                      <a:pt x="2239" y="8123"/>
                      <a:pt x="2060" y="7837"/>
                    </a:cubicBezTo>
                    <a:cubicBezTo>
                      <a:pt x="1941" y="7646"/>
                      <a:pt x="1750" y="7551"/>
                      <a:pt x="1548" y="7384"/>
                    </a:cubicBezTo>
                    <a:cubicBezTo>
                      <a:pt x="1417" y="7265"/>
                      <a:pt x="1393" y="7206"/>
                      <a:pt x="1393" y="7206"/>
                    </a:cubicBezTo>
                    <a:cubicBezTo>
                      <a:pt x="1310" y="7015"/>
                      <a:pt x="1524" y="6599"/>
                      <a:pt x="1465" y="6301"/>
                    </a:cubicBezTo>
                    <a:cubicBezTo>
                      <a:pt x="1405" y="5979"/>
                      <a:pt x="1072" y="5694"/>
                      <a:pt x="1096" y="5467"/>
                    </a:cubicBezTo>
                    <a:cubicBezTo>
                      <a:pt x="1096" y="5241"/>
                      <a:pt x="1429" y="4991"/>
                      <a:pt x="1512" y="4646"/>
                    </a:cubicBezTo>
                    <a:cubicBezTo>
                      <a:pt x="1584" y="4336"/>
                      <a:pt x="1393" y="3932"/>
                      <a:pt x="1477" y="3741"/>
                    </a:cubicBezTo>
                    <a:cubicBezTo>
                      <a:pt x="1572" y="3551"/>
                      <a:pt x="2001" y="3396"/>
                      <a:pt x="2179" y="3146"/>
                    </a:cubicBezTo>
                    <a:cubicBezTo>
                      <a:pt x="2370" y="2884"/>
                      <a:pt x="2346" y="2443"/>
                      <a:pt x="2501" y="2288"/>
                    </a:cubicBezTo>
                    <a:cubicBezTo>
                      <a:pt x="2667" y="2134"/>
                      <a:pt x="3096" y="2181"/>
                      <a:pt x="3382" y="2003"/>
                    </a:cubicBezTo>
                    <a:cubicBezTo>
                      <a:pt x="3608" y="1872"/>
                      <a:pt x="3715" y="1610"/>
                      <a:pt x="3870" y="1431"/>
                    </a:cubicBezTo>
                    <a:cubicBezTo>
                      <a:pt x="3944" y="1357"/>
                      <a:pt x="3995" y="1320"/>
                      <a:pt x="4116" y="1320"/>
                    </a:cubicBezTo>
                    <a:cubicBezTo>
                      <a:pt x="4189" y="1320"/>
                      <a:pt x="4287" y="1333"/>
                      <a:pt x="4429" y="1360"/>
                    </a:cubicBezTo>
                    <a:cubicBezTo>
                      <a:pt x="4543" y="1395"/>
                      <a:pt x="4662" y="1417"/>
                      <a:pt x="4784" y="1417"/>
                    </a:cubicBezTo>
                    <a:cubicBezTo>
                      <a:pt x="4828" y="1417"/>
                      <a:pt x="4873" y="1414"/>
                      <a:pt x="4918" y="1407"/>
                    </a:cubicBezTo>
                    <a:cubicBezTo>
                      <a:pt x="5144" y="1360"/>
                      <a:pt x="5322" y="1217"/>
                      <a:pt x="5513" y="1110"/>
                    </a:cubicBezTo>
                    <a:cubicBezTo>
                      <a:pt x="5584" y="1062"/>
                      <a:pt x="5620" y="955"/>
                      <a:pt x="5572" y="884"/>
                    </a:cubicBezTo>
                    <a:cubicBezTo>
                      <a:pt x="5540" y="835"/>
                      <a:pt x="5479" y="802"/>
                      <a:pt x="5421" y="802"/>
                    </a:cubicBezTo>
                    <a:cubicBezTo>
                      <a:pt x="5395" y="802"/>
                      <a:pt x="5369" y="809"/>
                      <a:pt x="5346" y="824"/>
                    </a:cubicBezTo>
                    <a:cubicBezTo>
                      <a:pt x="5023" y="1010"/>
                      <a:pt x="4963" y="1086"/>
                      <a:pt x="4794" y="1086"/>
                    </a:cubicBezTo>
                    <a:cubicBezTo>
                      <a:pt x="4714" y="1086"/>
                      <a:pt x="4610" y="1069"/>
                      <a:pt x="4441" y="1038"/>
                    </a:cubicBezTo>
                    <a:lnTo>
                      <a:pt x="4167" y="336"/>
                    </a:lnTo>
                    <a:cubicBezTo>
                      <a:pt x="4095" y="127"/>
                      <a:pt x="3904" y="1"/>
                      <a:pt x="3696" y="1"/>
                    </a:cubicBezTo>
                    <a:close/>
                  </a:path>
                </a:pathLst>
              </a:custGeom>
              <a:grpFill/>
              <a:ln>
                <a:noFill/>
              </a:ln>
            </p:spPr>
            <p:txBody>
              <a:bodyPr spcFirstLastPara="1" wrap="square" lIns="91425" tIns="91425" rIns="91425" bIns="91425" anchor="ctr" anchorCtr="0">
                <a:noAutofit/>
              </a:bodyPr>
              <a:lstStyle/>
              <a:p>
                <a:endParaRPr sz="1800"/>
              </a:p>
            </p:txBody>
          </p:sp>
          <p:sp>
            <p:nvSpPr>
              <p:cNvPr id="421" name="Google Shape;13567;p62"/>
              <p:cNvSpPr/>
              <p:nvPr/>
            </p:nvSpPr>
            <p:spPr>
              <a:xfrm>
                <a:off x="5466263" y="3032979"/>
                <a:ext cx="127101" cy="146214"/>
              </a:xfrm>
              <a:custGeom>
                <a:avLst/>
                <a:gdLst/>
                <a:ahLst/>
                <a:cxnLst/>
                <a:rect l="l" t="t" r="r" b="b"/>
                <a:pathLst>
                  <a:path w="3990" h="4590" extrusionOk="0">
                    <a:moveTo>
                      <a:pt x="2681" y="1"/>
                    </a:moveTo>
                    <a:cubicBezTo>
                      <a:pt x="2422" y="1"/>
                      <a:pt x="2181" y="137"/>
                      <a:pt x="2120" y="428"/>
                    </a:cubicBezTo>
                    <a:cubicBezTo>
                      <a:pt x="2036" y="773"/>
                      <a:pt x="1941" y="1095"/>
                      <a:pt x="1786" y="1392"/>
                    </a:cubicBezTo>
                    <a:cubicBezTo>
                      <a:pt x="1739" y="1476"/>
                      <a:pt x="1786" y="1571"/>
                      <a:pt x="1858" y="1619"/>
                    </a:cubicBezTo>
                    <a:cubicBezTo>
                      <a:pt x="1881" y="1632"/>
                      <a:pt x="1905" y="1638"/>
                      <a:pt x="1929" y="1638"/>
                    </a:cubicBezTo>
                    <a:cubicBezTo>
                      <a:pt x="1991" y="1638"/>
                      <a:pt x="2050" y="1599"/>
                      <a:pt x="2084" y="1547"/>
                    </a:cubicBezTo>
                    <a:cubicBezTo>
                      <a:pt x="2251" y="1214"/>
                      <a:pt x="2358" y="880"/>
                      <a:pt x="2441" y="499"/>
                    </a:cubicBezTo>
                    <a:cubicBezTo>
                      <a:pt x="2466" y="387"/>
                      <a:pt x="2563" y="336"/>
                      <a:pt x="2676" y="336"/>
                    </a:cubicBezTo>
                    <a:cubicBezTo>
                      <a:pt x="2836" y="336"/>
                      <a:pt x="3028" y="439"/>
                      <a:pt x="3084" y="607"/>
                    </a:cubicBezTo>
                    <a:cubicBezTo>
                      <a:pt x="3287" y="1214"/>
                      <a:pt x="3632" y="2214"/>
                      <a:pt x="3072" y="3095"/>
                    </a:cubicBezTo>
                    <a:cubicBezTo>
                      <a:pt x="2512" y="3947"/>
                      <a:pt x="1615" y="4265"/>
                      <a:pt x="1007" y="4265"/>
                    </a:cubicBezTo>
                    <a:cubicBezTo>
                      <a:pt x="672" y="4265"/>
                      <a:pt x="425" y="4168"/>
                      <a:pt x="370" y="4012"/>
                    </a:cubicBezTo>
                    <a:cubicBezTo>
                      <a:pt x="334" y="3881"/>
                      <a:pt x="417" y="3678"/>
                      <a:pt x="643" y="3440"/>
                    </a:cubicBezTo>
                    <a:cubicBezTo>
                      <a:pt x="1060" y="2964"/>
                      <a:pt x="1405" y="2583"/>
                      <a:pt x="1679" y="2190"/>
                    </a:cubicBezTo>
                    <a:cubicBezTo>
                      <a:pt x="1739" y="2107"/>
                      <a:pt x="1715" y="2012"/>
                      <a:pt x="1644" y="1964"/>
                    </a:cubicBezTo>
                    <a:cubicBezTo>
                      <a:pt x="1611" y="1946"/>
                      <a:pt x="1576" y="1936"/>
                      <a:pt x="1542" y="1936"/>
                    </a:cubicBezTo>
                    <a:cubicBezTo>
                      <a:pt x="1488" y="1936"/>
                      <a:pt x="1439" y="1960"/>
                      <a:pt x="1417" y="2012"/>
                    </a:cubicBezTo>
                    <a:cubicBezTo>
                      <a:pt x="1143" y="2393"/>
                      <a:pt x="810" y="2762"/>
                      <a:pt x="405" y="3202"/>
                    </a:cubicBezTo>
                    <a:cubicBezTo>
                      <a:pt x="0" y="3607"/>
                      <a:pt x="0" y="3928"/>
                      <a:pt x="60" y="4119"/>
                    </a:cubicBezTo>
                    <a:cubicBezTo>
                      <a:pt x="171" y="4424"/>
                      <a:pt x="546" y="4589"/>
                      <a:pt x="1019" y="4589"/>
                    </a:cubicBezTo>
                    <a:cubicBezTo>
                      <a:pt x="1763" y="4589"/>
                      <a:pt x="2752" y="4179"/>
                      <a:pt x="3334" y="3262"/>
                    </a:cubicBezTo>
                    <a:cubicBezTo>
                      <a:pt x="3989" y="2250"/>
                      <a:pt x="3608" y="1095"/>
                      <a:pt x="3394" y="488"/>
                    </a:cubicBezTo>
                    <a:cubicBezTo>
                      <a:pt x="3287" y="172"/>
                      <a:pt x="2973" y="1"/>
                      <a:pt x="2681"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397" name="Google Shape;14593;p64"/>
            <p:cNvGrpSpPr/>
            <p:nvPr/>
          </p:nvGrpSpPr>
          <p:grpSpPr>
            <a:xfrm>
              <a:off x="7093465" y="2801997"/>
              <a:ext cx="631863" cy="817662"/>
              <a:chOff x="3119678" y="3360146"/>
              <a:chExt cx="269343" cy="348543"/>
            </a:xfrm>
            <a:solidFill>
              <a:schemeClr val="bg1">
                <a:lumMod val="95000"/>
              </a:schemeClr>
            </a:solidFill>
          </p:grpSpPr>
          <p:sp>
            <p:nvSpPr>
              <p:cNvPr id="412" name="Google Shape;14594;p64"/>
              <p:cNvSpPr/>
              <p:nvPr/>
            </p:nvSpPr>
            <p:spPr>
              <a:xfrm>
                <a:off x="3268289" y="3498271"/>
                <a:ext cx="43782" cy="46728"/>
              </a:xfrm>
              <a:custGeom>
                <a:avLst/>
                <a:gdLst/>
                <a:ahLst/>
                <a:cxnLst/>
                <a:rect l="l" t="t" r="r" b="b"/>
                <a:pathLst>
                  <a:path w="1382" h="1475" extrusionOk="0">
                    <a:moveTo>
                      <a:pt x="196" y="0"/>
                    </a:moveTo>
                    <a:cubicBezTo>
                      <a:pt x="137" y="0"/>
                      <a:pt x="81" y="35"/>
                      <a:pt x="48" y="93"/>
                    </a:cubicBezTo>
                    <a:cubicBezTo>
                      <a:pt x="0" y="164"/>
                      <a:pt x="36" y="272"/>
                      <a:pt x="119" y="319"/>
                    </a:cubicBezTo>
                    <a:cubicBezTo>
                      <a:pt x="584" y="557"/>
                      <a:pt x="905" y="926"/>
                      <a:pt x="1048" y="1355"/>
                    </a:cubicBezTo>
                    <a:cubicBezTo>
                      <a:pt x="1060" y="1438"/>
                      <a:pt x="1131" y="1474"/>
                      <a:pt x="1191" y="1474"/>
                    </a:cubicBezTo>
                    <a:cubicBezTo>
                      <a:pt x="1203" y="1474"/>
                      <a:pt x="1227" y="1474"/>
                      <a:pt x="1239" y="1462"/>
                    </a:cubicBezTo>
                    <a:cubicBezTo>
                      <a:pt x="1322" y="1415"/>
                      <a:pt x="1381" y="1331"/>
                      <a:pt x="1358" y="1236"/>
                    </a:cubicBezTo>
                    <a:cubicBezTo>
                      <a:pt x="1191" y="736"/>
                      <a:pt x="810" y="284"/>
                      <a:pt x="274" y="22"/>
                    </a:cubicBezTo>
                    <a:cubicBezTo>
                      <a:pt x="249" y="7"/>
                      <a:pt x="222" y="0"/>
                      <a:pt x="196" y="0"/>
                    </a:cubicBezTo>
                    <a:close/>
                  </a:path>
                </a:pathLst>
              </a:custGeom>
              <a:grpFill/>
              <a:ln>
                <a:noFill/>
              </a:ln>
            </p:spPr>
            <p:txBody>
              <a:bodyPr spcFirstLastPara="1" wrap="square" lIns="91425" tIns="91425" rIns="91425" bIns="91425" anchor="ctr" anchorCtr="0">
                <a:noAutofit/>
              </a:bodyPr>
              <a:lstStyle/>
              <a:p>
                <a:endParaRPr sz="1800"/>
              </a:p>
            </p:txBody>
          </p:sp>
          <p:sp>
            <p:nvSpPr>
              <p:cNvPr id="413" name="Google Shape;14595;p64"/>
              <p:cNvSpPr/>
              <p:nvPr/>
            </p:nvSpPr>
            <p:spPr>
              <a:xfrm>
                <a:off x="3147208" y="3475176"/>
                <a:ext cx="214664" cy="233513"/>
              </a:xfrm>
              <a:custGeom>
                <a:avLst/>
                <a:gdLst/>
                <a:ahLst/>
                <a:cxnLst/>
                <a:rect l="l" t="t" r="r" b="b"/>
                <a:pathLst>
                  <a:path w="6776" h="7371" extrusionOk="0">
                    <a:moveTo>
                      <a:pt x="3537" y="4608"/>
                    </a:moveTo>
                    <a:lnTo>
                      <a:pt x="3537" y="4989"/>
                    </a:lnTo>
                    <a:lnTo>
                      <a:pt x="3179" y="4989"/>
                    </a:lnTo>
                    <a:lnTo>
                      <a:pt x="3179" y="4608"/>
                    </a:lnTo>
                    <a:cubicBezTo>
                      <a:pt x="3239" y="4620"/>
                      <a:pt x="3298" y="4620"/>
                      <a:pt x="3358" y="4620"/>
                    </a:cubicBezTo>
                    <a:cubicBezTo>
                      <a:pt x="3417" y="4620"/>
                      <a:pt x="3477" y="4620"/>
                      <a:pt x="3537" y="4608"/>
                    </a:cubicBezTo>
                    <a:close/>
                    <a:moveTo>
                      <a:pt x="5977" y="5299"/>
                    </a:moveTo>
                    <a:lnTo>
                      <a:pt x="5977" y="5763"/>
                    </a:lnTo>
                    <a:lnTo>
                      <a:pt x="798" y="5763"/>
                    </a:lnTo>
                    <a:lnTo>
                      <a:pt x="798" y="5299"/>
                    </a:lnTo>
                    <a:close/>
                    <a:moveTo>
                      <a:pt x="3406" y="0"/>
                    </a:moveTo>
                    <a:cubicBezTo>
                      <a:pt x="2751" y="0"/>
                      <a:pt x="2132" y="262"/>
                      <a:pt x="1667" y="715"/>
                    </a:cubicBezTo>
                    <a:cubicBezTo>
                      <a:pt x="1203" y="1179"/>
                      <a:pt x="953" y="1798"/>
                      <a:pt x="953" y="2465"/>
                    </a:cubicBezTo>
                    <a:lnTo>
                      <a:pt x="953" y="2715"/>
                    </a:lnTo>
                    <a:cubicBezTo>
                      <a:pt x="953" y="2798"/>
                      <a:pt x="1024" y="2882"/>
                      <a:pt x="1120" y="2882"/>
                    </a:cubicBezTo>
                    <a:cubicBezTo>
                      <a:pt x="1203" y="2882"/>
                      <a:pt x="1274" y="2798"/>
                      <a:pt x="1274" y="2715"/>
                    </a:cubicBezTo>
                    <a:lnTo>
                      <a:pt x="1274" y="2465"/>
                    </a:lnTo>
                    <a:cubicBezTo>
                      <a:pt x="1274" y="1894"/>
                      <a:pt x="1501" y="1358"/>
                      <a:pt x="1905" y="953"/>
                    </a:cubicBezTo>
                    <a:cubicBezTo>
                      <a:pt x="2310" y="548"/>
                      <a:pt x="2846" y="334"/>
                      <a:pt x="3406" y="334"/>
                    </a:cubicBezTo>
                    <a:cubicBezTo>
                      <a:pt x="4584" y="334"/>
                      <a:pt x="5549" y="1286"/>
                      <a:pt x="5549" y="2477"/>
                    </a:cubicBezTo>
                    <a:lnTo>
                      <a:pt x="5549" y="4989"/>
                    </a:lnTo>
                    <a:lnTo>
                      <a:pt x="3882" y="4989"/>
                    </a:lnTo>
                    <a:lnTo>
                      <a:pt x="3882" y="4489"/>
                    </a:lnTo>
                    <a:cubicBezTo>
                      <a:pt x="4060" y="4382"/>
                      <a:pt x="4215" y="4203"/>
                      <a:pt x="4299" y="3989"/>
                    </a:cubicBezTo>
                    <a:cubicBezTo>
                      <a:pt x="4334" y="3906"/>
                      <a:pt x="4287" y="3810"/>
                      <a:pt x="4215" y="3787"/>
                    </a:cubicBezTo>
                    <a:cubicBezTo>
                      <a:pt x="4193" y="3778"/>
                      <a:pt x="4171" y="3775"/>
                      <a:pt x="4149" y="3775"/>
                    </a:cubicBezTo>
                    <a:cubicBezTo>
                      <a:pt x="4079" y="3775"/>
                      <a:pt x="4019" y="3815"/>
                      <a:pt x="4001" y="3870"/>
                    </a:cubicBezTo>
                    <a:cubicBezTo>
                      <a:pt x="3941" y="4037"/>
                      <a:pt x="3822" y="4156"/>
                      <a:pt x="3668" y="4227"/>
                    </a:cubicBezTo>
                    <a:lnTo>
                      <a:pt x="3656" y="4227"/>
                    </a:lnTo>
                    <a:cubicBezTo>
                      <a:pt x="3572" y="4263"/>
                      <a:pt x="3477" y="4287"/>
                      <a:pt x="3394" y="4287"/>
                    </a:cubicBezTo>
                    <a:cubicBezTo>
                      <a:pt x="3036" y="4287"/>
                      <a:pt x="2739" y="3989"/>
                      <a:pt x="2739" y="3632"/>
                    </a:cubicBezTo>
                    <a:cubicBezTo>
                      <a:pt x="2739" y="3275"/>
                      <a:pt x="3036" y="2977"/>
                      <a:pt x="3394" y="2977"/>
                    </a:cubicBezTo>
                    <a:cubicBezTo>
                      <a:pt x="3644" y="2977"/>
                      <a:pt x="3882" y="3132"/>
                      <a:pt x="3989" y="3370"/>
                    </a:cubicBezTo>
                    <a:cubicBezTo>
                      <a:pt x="4006" y="3421"/>
                      <a:pt x="4067" y="3461"/>
                      <a:pt x="4126" y="3461"/>
                    </a:cubicBezTo>
                    <a:cubicBezTo>
                      <a:pt x="4149" y="3461"/>
                      <a:pt x="4171" y="3455"/>
                      <a:pt x="4191" y="3441"/>
                    </a:cubicBezTo>
                    <a:cubicBezTo>
                      <a:pt x="4263" y="3418"/>
                      <a:pt x="4310" y="3310"/>
                      <a:pt x="4263" y="3239"/>
                    </a:cubicBezTo>
                    <a:cubicBezTo>
                      <a:pt x="4108" y="2894"/>
                      <a:pt x="3763" y="2667"/>
                      <a:pt x="3370" y="2667"/>
                    </a:cubicBezTo>
                    <a:cubicBezTo>
                      <a:pt x="2834" y="2667"/>
                      <a:pt x="2394" y="3096"/>
                      <a:pt x="2394" y="3656"/>
                    </a:cubicBezTo>
                    <a:cubicBezTo>
                      <a:pt x="2394" y="4013"/>
                      <a:pt x="2584" y="4322"/>
                      <a:pt x="2870" y="4489"/>
                    </a:cubicBezTo>
                    <a:lnTo>
                      <a:pt x="2870" y="4989"/>
                    </a:lnTo>
                    <a:lnTo>
                      <a:pt x="1262" y="4989"/>
                    </a:lnTo>
                    <a:lnTo>
                      <a:pt x="1262" y="3358"/>
                    </a:lnTo>
                    <a:cubicBezTo>
                      <a:pt x="1262" y="3263"/>
                      <a:pt x="1191" y="3191"/>
                      <a:pt x="1096" y="3191"/>
                    </a:cubicBezTo>
                    <a:cubicBezTo>
                      <a:pt x="1012" y="3191"/>
                      <a:pt x="941" y="3263"/>
                      <a:pt x="941" y="3358"/>
                    </a:cubicBezTo>
                    <a:lnTo>
                      <a:pt x="941" y="4989"/>
                    </a:lnTo>
                    <a:lnTo>
                      <a:pt x="655" y="4989"/>
                    </a:lnTo>
                    <a:cubicBezTo>
                      <a:pt x="560" y="4989"/>
                      <a:pt x="489" y="5061"/>
                      <a:pt x="489" y="5156"/>
                    </a:cubicBezTo>
                    <a:lnTo>
                      <a:pt x="489" y="5775"/>
                    </a:lnTo>
                    <a:lnTo>
                      <a:pt x="167" y="5775"/>
                    </a:lnTo>
                    <a:cubicBezTo>
                      <a:pt x="72" y="5775"/>
                      <a:pt x="0" y="5858"/>
                      <a:pt x="0" y="5942"/>
                    </a:cubicBezTo>
                    <a:lnTo>
                      <a:pt x="0" y="7204"/>
                    </a:lnTo>
                    <a:cubicBezTo>
                      <a:pt x="0" y="7299"/>
                      <a:pt x="72" y="7370"/>
                      <a:pt x="167" y="7370"/>
                    </a:cubicBezTo>
                    <a:lnTo>
                      <a:pt x="3918" y="7370"/>
                    </a:lnTo>
                    <a:cubicBezTo>
                      <a:pt x="4001" y="7370"/>
                      <a:pt x="4072" y="7299"/>
                      <a:pt x="4072" y="7204"/>
                    </a:cubicBezTo>
                    <a:cubicBezTo>
                      <a:pt x="4072" y="7120"/>
                      <a:pt x="4001" y="7049"/>
                      <a:pt x="3918" y="7049"/>
                    </a:cubicBezTo>
                    <a:lnTo>
                      <a:pt x="322" y="7049"/>
                    </a:lnTo>
                    <a:lnTo>
                      <a:pt x="322" y="6108"/>
                    </a:lnTo>
                    <a:lnTo>
                      <a:pt x="6442" y="6108"/>
                    </a:lnTo>
                    <a:lnTo>
                      <a:pt x="6442" y="7049"/>
                    </a:lnTo>
                    <a:lnTo>
                      <a:pt x="4537" y="7049"/>
                    </a:lnTo>
                    <a:cubicBezTo>
                      <a:pt x="4453" y="7049"/>
                      <a:pt x="4370" y="7120"/>
                      <a:pt x="4370" y="7204"/>
                    </a:cubicBezTo>
                    <a:cubicBezTo>
                      <a:pt x="4370" y="7299"/>
                      <a:pt x="4453" y="7370"/>
                      <a:pt x="4537" y="7370"/>
                    </a:cubicBezTo>
                    <a:lnTo>
                      <a:pt x="6608" y="7370"/>
                    </a:lnTo>
                    <a:cubicBezTo>
                      <a:pt x="6692" y="7370"/>
                      <a:pt x="6775" y="7299"/>
                      <a:pt x="6775" y="7204"/>
                    </a:cubicBezTo>
                    <a:lnTo>
                      <a:pt x="6775" y="5942"/>
                    </a:lnTo>
                    <a:cubicBezTo>
                      <a:pt x="6775" y="5835"/>
                      <a:pt x="6716" y="5763"/>
                      <a:pt x="6620" y="5763"/>
                    </a:cubicBezTo>
                    <a:lnTo>
                      <a:pt x="6311" y="5763"/>
                    </a:lnTo>
                    <a:lnTo>
                      <a:pt x="6311" y="5144"/>
                    </a:lnTo>
                    <a:cubicBezTo>
                      <a:pt x="6311" y="5049"/>
                      <a:pt x="6239" y="4977"/>
                      <a:pt x="6144" y="4977"/>
                    </a:cubicBezTo>
                    <a:lnTo>
                      <a:pt x="5858" y="4977"/>
                    </a:lnTo>
                    <a:lnTo>
                      <a:pt x="5858" y="2465"/>
                    </a:lnTo>
                    <a:cubicBezTo>
                      <a:pt x="5858" y="1108"/>
                      <a:pt x="4763" y="0"/>
                      <a:pt x="3406" y="0"/>
                    </a:cubicBezTo>
                    <a:close/>
                  </a:path>
                </a:pathLst>
              </a:custGeom>
              <a:grpFill/>
              <a:ln>
                <a:noFill/>
              </a:ln>
            </p:spPr>
            <p:txBody>
              <a:bodyPr spcFirstLastPara="1" wrap="square" lIns="91425" tIns="91425" rIns="91425" bIns="91425" anchor="ctr" anchorCtr="0">
                <a:noAutofit/>
              </a:bodyPr>
              <a:lstStyle/>
              <a:p>
                <a:endParaRPr sz="1800"/>
              </a:p>
            </p:txBody>
          </p:sp>
          <p:sp>
            <p:nvSpPr>
              <p:cNvPr id="414" name="Google Shape;14596;p64"/>
              <p:cNvSpPr/>
              <p:nvPr/>
            </p:nvSpPr>
            <p:spPr>
              <a:xfrm>
                <a:off x="3249408" y="3360146"/>
                <a:ext cx="10613" cy="97321"/>
              </a:xfrm>
              <a:custGeom>
                <a:avLst/>
                <a:gdLst/>
                <a:ahLst/>
                <a:cxnLst/>
                <a:rect l="l" t="t" r="r" b="b"/>
                <a:pathLst>
                  <a:path w="335" h="3072" extrusionOk="0">
                    <a:moveTo>
                      <a:pt x="168" y="0"/>
                    </a:moveTo>
                    <a:cubicBezTo>
                      <a:pt x="72" y="0"/>
                      <a:pt x="1" y="83"/>
                      <a:pt x="1" y="167"/>
                    </a:cubicBezTo>
                    <a:lnTo>
                      <a:pt x="1" y="2905"/>
                    </a:lnTo>
                    <a:cubicBezTo>
                      <a:pt x="1" y="3000"/>
                      <a:pt x="72" y="3072"/>
                      <a:pt x="168" y="3072"/>
                    </a:cubicBezTo>
                    <a:cubicBezTo>
                      <a:pt x="251" y="3072"/>
                      <a:pt x="334" y="3000"/>
                      <a:pt x="334" y="2905"/>
                    </a:cubicBezTo>
                    <a:lnTo>
                      <a:pt x="334" y="167"/>
                    </a:lnTo>
                    <a:cubicBezTo>
                      <a:pt x="334" y="83"/>
                      <a:pt x="251" y="0"/>
                      <a:pt x="168" y="0"/>
                    </a:cubicBezTo>
                    <a:close/>
                  </a:path>
                </a:pathLst>
              </a:custGeom>
              <a:grpFill/>
              <a:ln>
                <a:noFill/>
              </a:ln>
            </p:spPr>
            <p:txBody>
              <a:bodyPr spcFirstLastPara="1" wrap="square" lIns="91425" tIns="91425" rIns="91425" bIns="91425" anchor="ctr" anchorCtr="0">
                <a:noAutofit/>
              </a:bodyPr>
              <a:lstStyle/>
              <a:p>
                <a:endParaRPr sz="1800"/>
              </a:p>
            </p:txBody>
          </p:sp>
          <p:sp>
            <p:nvSpPr>
              <p:cNvPr id="415" name="Google Shape;14597;p64"/>
              <p:cNvSpPr/>
              <p:nvPr/>
            </p:nvSpPr>
            <p:spPr>
              <a:xfrm>
                <a:off x="3175879" y="3377919"/>
                <a:ext cx="54331" cy="86740"/>
              </a:xfrm>
              <a:custGeom>
                <a:avLst/>
                <a:gdLst/>
                <a:ahLst/>
                <a:cxnLst/>
                <a:rect l="l" t="t" r="r" b="b"/>
                <a:pathLst>
                  <a:path w="1715" h="2738" extrusionOk="0">
                    <a:moveTo>
                      <a:pt x="188" y="1"/>
                    </a:moveTo>
                    <a:cubicBezTo>
                      <a:pt x="161" y="1"/>
                      <a:pt x="134" y="8"/>
                      <a:pt x="107" y="22"/>
                    </a:cubicBezTo>
                    <a:cubicBezTo>
                      <a:pt x="36" y="70"/>
                      <a:pt x="0" y="153"/>
                      <a:pt x="48" y="249"/>
                    </a:cubicBezTo>
                    <a:lnTo>
                      <a:pt x="1381" y="2642"/>
                    </a:lnTo>
                    <a:cubicBezTo>
                      <a:pt x="1417" y="2701"/>
                      <a:pt x="1477" y="2737"/>
                      <a:pt x="1524" y="2737"/>
                    </a:cubicBezTo>
                    <a:cubicBezTo>
                      <a:pt x="1548" y="2737"/>
                      <a:pt x="1584" y="2737"/>
                      <a:pt x="1596" y="2713"/>
                    </a:cubicBezTo>
                    <a:cubicBezTo>
                      <a:pt x="1679" y="2654"/>
                      <a:pt x="1715" y="2559"/>
                      <a:pt x="1667" y="2475"/>
                    </a:cubicBezTo>
                    <a:lnTo>
                      <a:pt x="334" y="82"/>
                    </a:lnTo>
                    <a:cubicBezTo>
                      <a:pt x="301" y="33"/>
                      <a:pt x="246" y="1"/>
                      <a:pt x="188" y="1"/>
                    </a:cubicBezTo>
                    <a:close/>
                  </a:path>
                </a:pathLst>
              </a:custGeom>
              <a:grpFill/>
              <a:ln>
                <a:noFill/>
              </a:ln>
            </p:spPr>
            <p:txBody>
              <a:bodyPr spcFirstLastPara="1" wrap="square" lIns="91425" tIns="91425" rIns="91425" bIns="91425" anchor="ctr" anchorCtr="0">
                <a:noAutofit/>
              </a:bodyPr>
              <a:lstStyle/>
              <a:p>
                <a:endParaRPr sz="1800"/>
              </a:p>
            </p:txBody>
          </p:sp>
          <p:sp>
            <p:nvSpPr>
              <p:cNvPr id="416" name="Google Shape;14598;p64"/>
              <p:cNvSpPr/>
              <p:nvPr/>
            </p:nvSpPr>
            <p:spPr>
              <a:xfrm>
                <a:off x="3119678" y="3429399"/>
                <a:ext cx="89401" cy="50720"/>
              </a:xfrm>
              <a:custGeom>
                <a:avLst/>
                <a:gdLst/>
                <a:ahLst/>
                <a:cxnLst/>
                <a:rect l="l" t="t" r="r" b="b"/>
                <a:pathLst>
                  <a:path w="2822" h="1601" extrusionOk="0">
                    <a:moveTo>
                      <a:pt x="200" y="0"/>
                    </a:moveTo>
                    <a:cubicBezTo>
                      <a:pt x="142" y="0"/>
                      <a:pt x="81" y="27"/>
                      <a:pt x="48" y="76"/>
                    </a:cubicBezTo>
                    <a:cubicBezTo>
                      <a:pt x="0" y="160"/>
                      <a:pt x="36" y="255"/>
                      <a:pt x="107" y="302"/>
                    </a:cubicBezTo>
                    <a:lnTo>
                      <a:pt x="2536" y="1588"/>
                    </a:lnTo>
                    <a:cubicBezTo>
                      <a:pt x="2560" y="1600"/>
                      <a:pt x="2584" y="1600"/>
                      <a:pt x="2608" y="1600"/>
                    </a:cubicBezTo>
                    <a:cubicBezTo>
                      <a:pt x="2667" y="1600"/>
                      <a:pt x="2727" y="1565"/>
                      <a:pt x="2762" y="1505"/>
                    </a:cubicBezTo>
                    <a:cubicBezTo>
                      <a:pt x="2822" y="1445"/>
                      <a:pt x="2786" y="1350"/>
                      <a:pt x="2703" y="1303"/>
                    </a:cubicBezTo>
                    <a:lnTo>
                      <a:pt x="274" y="17"/>
                    </a:lnTo>
                    <a:cubicBezTo>
                      <a:pt x="252" y="6"/>
                      <a:pt x="226" y="0"/>
                      <a:pt x="200" y="0"/>
                    </a:cubicBezTo>
                    <a:close/>
                  </a:path>
                </a:pathLst>
              </a:custGeom>
              <a:grpFill/>
              <a:ln>
                <a:noFill/>
              </a:ln>
            </p:spPr>
            <p:txBody>
              <a:bodyPr spcFirstLastPara="1" wrap="square" lIns="91425" tIns="91425" rIns="91425" bIns="91425" anchor="ctr" anchorCtr="0">
                <a:noAutofit/>
              </a:bodyPr>
              <a:lstStyle/>
              <a:p>
                <a:endParaRPr sz="1800"/>
              </a:p>
            </p:txBody>
          </p:sp>
          <p:sp>
            <p:nvSpPr>
              <p:cNvPr id="417" name="Google Shape;14599;p64"/>
              <p:cNvSpPr/>
              <p:nvPr/>
            </p:nvSpPr>
            <p:spPr>
              <a:xfrm>
                <a:off x="3279219" y="3377919"/>
                <a:ext cx="54363" cy="85980"/>
              </a:xfrm>
              <a:custGeom>
                <a:avLst/>
                <a:gdLst/>
                <a:ahLst/>
                <a:cxnLst/>
                <a:rect l="l" t="t" r="r" b="b"/>
                <a:pathLst>
                  <a:path w="1716" h="2714" extrusionOk="0">
                    <a:moveTo>
                      <a:pt x="1533" y="1"/>
                    </a:moveTo>
                    <a:cubicBezTo>
                      <a:pt x="1475" y="1"/>
                      <a:pt x="1414" y="33"/>
                      <a:pt x="1382" y="82"/>
                    </a:cubicBezTo>
                    <a:lnTo>
                      <a:pt x="48" y="2475"/>
                    </a:lnTo>
                    <a:cubicBezTo>
                      <a:pt x="1" y="2559"/>
                      <a:pt x="24" y="2654"/>
                      <a:pt x="108" y="2701"/>
                    </a:cubicBezTo>
                    <a:cubicBezTo>
                      <a:pt x="132" y="2713"/>
                      <a:pt x="143" y="2713"/>
                      <a:pt x="179" y="2713"/>
                    </a:cubicBezTo>
                    <a:cubicBezTo>
                      <a:pt x="239" y="2713"/>
                      <a:pt x="286" y="2689"/>
                      <a:pt x="310" y="2630"/>
                    </a:cubicBezTo>
                    <a:lnTo>
                      <a:pt x="1656" y="237"/>
                    </a:lnTo>
                    <a:cubicBezTo>
                      <a:pt x="1715" y="153"/>
                      <a:pt x="1679" y="70"/>
                      <a:pt x="1608" y="22"/>
                    </a:cubicBezTo>
                    <a:cubicBezTo>
                      <a:pt x="1585" y="8"/>
                      <a:pt x="1560" y="1"/>
                      <a:pt x="1533" y="1"/>
                    </a:cubicBezTo>
                    <a:close/>
                  </a:path>
                </a:pathLst>
              </a:custGeom>
              <a:grpFill/>
              <a:ln>
                <a:noFill/>
              </a:ln>
            </p:spPr>
            <p:txBody>
              <a:bodyPr spcFirstLastPara="1" wrap="square" lIns="91425" tIns="91425" rIns="91425" bIns="91425" anchor="ctr" anchorCtr="0">
                <a:noAutofit/>
              </a:bodyPr>
              <a:lstStyle/>
              <a:p>
                <a:endParaRPr sz="1800"/>
              </a:p>
            </p:txBody>
          </p:sp>
          <p:sp>
            <p:nvSpPr>
              <p:cNvPr id="418" name="Google Shape;14600;p64"/>
              <p:cNvSpPr/>
              <p:nvPr/>
            </p:nvSpPr>
            <p:spPr>
              <a:xfrm>
                <a:off x="3300349" y="3429399"/>
                <a:ext cx="88672" cy="51100"/>
              </a:xfrm>
              <a:custGeom>
                <a:avLst/>
                <a:gdLst/>
                <a:ahLst/>
                <a:cxnLst/>
                <a:rect l="l" t="t" r="r" b="b"/>
                <a:pathLst>
                  <a:path w="2799" h="1613" extrusionOk="0">
                    <a:moveTo>
                      <a:pt x="2615" y="0"/>
                    </a:moveTo>
                    <a:cubicBezTo>
                      <a:pt x="2589" y="0"/>
                      <a:pt x="2562" y="6"/>
                      <a:pt x="2536" y="17"/>
                    </a:cubicBezTo>
                    <a:lnTo>
                      <a:pt x="107" y="1303"/>
                    </a:lnTo>
                    <a:cubicBezTo>
                      <a:pt x="36" y="1350"/>
                      <a:pt x="0" y="1434"/>
                      <a:pt x="48" y="1529"/>
                    </a:cubicBezTo>
                    <a:cubicBezTo>
                      <a:pt x="72" y="1588"/>
                      <a:pt x="131" y="1612"/>
                      <a:pt x="191" y="1612"/>
                    </a:cubicBezTo>
                    <a:cubicBezTo>
                      <a:pt x="227" y="1612"/>
                      <a:pt x="238" y="1612"/>
                      <a:pt x="274" y="1600"/>
                    </a:cubicBezTo>
                    <a:lnTo>
                      <a:pt x="2691" y="314"/>
                    </a:lnTo>
                    <a:cubicBezTo>
                      <a:pt x="2774" y="255"/>
                      <a:pt x="2798" y="172"/>
                      <a:pt x="2751" y="76"/>
                    </a:cubicBezTo>
                    <a:cubicBezTo>
                      <a:pt x="2726" y="27"/>
                      <a:pt x="2673" y="0"/>
                      <a:pt x="2615" y="0"/>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398" name="Google Shape;14306;p63"/>
            <p:cNvGrpSpPr/>
            <p:nvPr/>
          </p:nvGrpSpPr>
          <p:grpSpPr>
            <a:xfrm>
              <a:off x="4628331" y="5282747"/>
              <a:ext cx="620448" cy="828411"/>
              <a:chOff x="903530" y="3806125"/>
              <a:chExt cx="264550" cy="353222"/>
            </a:xfrm>
            <a:solidFill>
              <a:schemeClr val="bg1">
                <a:lumMod val="95000"/>
              </a:schemeClr>
            </a:solidFill>
          </p:grpSpPr>
          <p:sp>
            <p:nvSpPr>
              <p:cNvPr id="408" name="Google Shape;14307;p63"/>
              <p:cNvSpPr/>
              <p:nvPr/>
            </p:nvSpPr>
            <p:spPr>
              <a:xfrm>
                <a:off x="926637" y="3839321"/>
                <a:ext cx="173237" cy="162002"/>
              </a:xfrm>
              <a:custGeom>
                <a:avLst/>
                <a:gdLst/>
                <a:ahLst/>
                <a:cxnLst/>
                <a:rect l="l" t="t" r="r" b="b"/>
                <a:pathLst>
                  <a:path w="5443" h="5090" extrusionOk="0">
                    <a:moveTo>
                      <a:pt x="3418" y="1"/>
                    </a:moveTo>
                    <a:cubicBezTo>
                      <a:pt x="2623" y="1"/>
                      <a:pt x="1831" y="307"/>
                      <a:pt x="1227" y="911"/>
                    </a:cubicBezTo>
                    <a:cubicBezTo>
                      <a:pt x="108" y="2030"/>
                      <a:pt x="1" y="3804"/>
                      <a:pt x="989" y="5030"/>
                    </a:cubicBezTo>
                    <a:cubicBezTo>
                      <a:pt x="1013" y="5078"/>
                      <a:pt x="1061" y="5090"/>
                      <a:pt x="1120" y="5090"/>
                    </a:cubicBezTo>
                    <a:cubicBezTo>
                      <a:pt x="1156" y="5090"/>
                      <a:pt x="1192" y="5078"/>
                      <a:pt x="1227" y="5066"/>
                    </a:cubicBezTo>
                    <a:cubicBezTo>
                      <a:pt x="1299" y="5006"/>
                      <a:pt x="1311" y="4899"/>
                      <a:pt x="1251" y="4840"/>
                    </a:cubicBezTo>
                    <a:cubicBezTo>
                      <a:pt x="382" y="3744"/>
                      <a:pt x="477" y="2149"/>
                      <a:pt x="1477" y="1149"/>
                    </a:cubicBezTo>
                    <a:cubicBezTo>
                      <a:pt x="2019" y="607"/>
                      <a:pt x="2735" y="334"/>
                      <a:pt x="3452" y="334"/>
                    </a:cubicBezTo>
                    <a:cubicBezTo>
                      <a:pt x="4059" y="334"/>
                      <a:pt x="4666" y="530"/>
                      <a:pt x="5168" y="923"/>
                    </a:cubicBezTo>
                    <a:cubicBezTo>
                      <a:pt x="5199" y="948"/>
                      <a:pt x="5237" y="961"/>
                      <a:pt x="5273" y="961"/>
                    </a:cubicBezTo>
                    <a:cubicBezTo>
                      <a:pt x="5321" y="961"/>
                      <a:pt x="5367" y="939"/>
                      <a:pt x="5394" y="899"/>
                    </a:cubicBezTo>
                    <a:cubicBezTo>
                      <a:pt x="5442" y="827"/>
                      <a:pt x="5418" y="720"/>
                      <a:pt x="5347" y="672"/>
                    </a:cubicBezTo>
                    <a:cubicBezTo>
                      <a:pt x="4777" y="223"/>
                      <a:pt x="4096" y="1"/>
                      <a:pt x="3418" y="1"/>
                    </a:cubicBezTo>
                    <a:close/>
                  </a:path>
                </a:pathLst>
              </a:custGeom>
              <a:grpFill/>
              <a:ln>
                <a:noFill/>
              </a:ln>
            </p:spPr>
            <p:txBody>
              <a:bodyPr spcFirstLastPara="1" wrap="square" lIns="91425" tIns="91425" rIns="91425" bIns="91425" anchor="ctr" anchorCtr="0">
                <a:noAutofit/>
              </a:bodyPr>
              <a:lstStyle/>
              <a:p>
                <a:endParaRPr sz="1800"/>
              </a:p>
            </p:txBody>
          </p:sp>
          <p:sp>
            <p:nvSpPr>
              <p:cNvPr id="409" name="Google Shape;14308;p63"/>
              <p:cNvSpPr/>
              <p:nvPr/>
            </p:nvSpPr>
            <p:spPr>
              <a:xfrm>
                <a:off x="903530" y="3806125"/>
                <a:ext cx="264550" cy="353222"/>
              </a:xfrm>
              <a:custGeom>
                <a:avLst/>
                <a:gdLst/>
                <a:ahLst/>
                <a:cxnLst/>
                <a:rect l="l" t="t" r="r" b="b"/>
                <a:pathLst>
                  <a:path w="8312" h="11098" extrusionOk="0">
                    <a:moveTo>
                      <a:pt x="4144" y="322"/>
                    </a:moveTo>
                    <a:cubicBezTo>
                      <a:pt x="6251" y="322"/>
                      <a:pt x="7966" y="2025"/>
                      <a:pt x="7966" y="4144"/>
                    </a:cubicBezTo>
                    <a:cubicBezTo>
                      <a:pt x="7978" y="5085"/>
                      <a:pt x="7775" y="6002"/>
                      <a:pt x="7371" y="6895"/>
                    </a:cubicBezTo>
                    <a:cubicBezTo>
                      <a:pt x="7037" y="7609"/>
                      <a:pt x="6597" y="8323"/>
                      <a:pt x="6025" y="8978"/>
                    </a:cubicBezTo>
                    <a:cubicBezTo>
                      <a:pt x="5228" y="9919"/>
                      <a:pt x="4418" y="10526"/>
                      <a:pt x="4156" y="10717"/>
                    </a:cubicBezTo>
                    <a:cubicBezTo>
                      <a:pt x="3882" y="10538"/>
                      <a:pt x="3084" y="9931"/>
                      <a:pt x="2275" y="8990"/>
                    </a:cubicBezTo>
                    <a:cubicBezTo>
                      <a:pt x="1715" y="8323"/>
                      <a:pt x="1251" y="7621"/>
                      <a:pt x="929" y="6895"/>
                    </a:cubicBezTo>
                    <a:cubicBezTo>
                      <a:pt x="525" y="6002"/>
                      <a:pt x="310" y="5085"/>
                      <a:pt x="310" y="4144"/>
                    </a:cubicBezTo>
                    <a:cubicBezTo>
                      <a:pt x="310" y="2025"/>
                      <a:pt x="2025" y="322"/>
                      <a:pt x="4144" y="322"/>
                    </a:cubicBezTo>
                    <a:close/>
                    <a:moveTo>
                      <a:pt x="4156" y="1"/>
                    </a:moveTo>
                    <a:cubicBezTo>
                      <a:pt x="1858" y="1"/>
                      <a:pt x="1" y="1870"/>
                      <a:pt x="1" y="4156"/>
                    </a:cubicBezTo>
                    <a:cubicBezTo>
                      <a:pt x="1" y="5121"/>
                      <a:pt x="215" y="6097"/>
                      <a:pt x="644" y="7049"/>
                    </a:cubicBezTo>
                    <a:cubicBezTo>
                      <a:pt x="989" y="7788"/>
                      <a:pt x="1441" y="8514"/>
                      <a:pt x="2037" y="9216"/>
                    </a:cubicBezTo>
                    <a:cubicBezTo>
                      <a:pt x="3037" y="10395"/>
                      <a:pt x="4037" y="11050"/>
                      <a:pt x="4061" y="11062"/>
                    </a:cubicBezTo>
                    <a:cubicBezTo>
                      <a:pt x="4096" y="11074"/>
                      <a:pt x="4120" y="11098"/>
                      <a:pt x="4156" y="11098"/>
                    </a:cubicBezTo>
                    <a:cubicBezTo>
                      <a:pt x="4180" y="11098"/>
                      <a:pt x="4215" y="11074"/>
                      <a:pt x="4239" y="11062"/>
                    </a:cubicBezTo>
                    <a:cubicBezTo>
                      <a:pt x="4287" y="11038"/>
                      <a:pt x="5275" y="10395"/>
                      <a:pt x="6263" y="9216"/>
                    </a:cubicBezTo>
                    <a:cubicBezTo>
                      <a:pt x="6859" y="8538"/>
                      <a:pt x="7323" y="7800"/>
                      <a:pt x="7668" y="7049"/>
                    </a:cubicBezTo>
                    <a:cubicBezTo>
                      <a:pt x="8085" y="6109"/>
                      <a:pt x="8311" y="5144"/>
                      <a:pt x="8311" y="4156"/>
                    </a:cubicBezTo>
                    <a:cubicBezTo>
                      <a:pt x="8311" y="1870"/>
                      <a:pt x="6442" y="1"/>
                      <a:pt x="4156" y="1"/>
                    </a:cubicBezTo>
                    <a:close/>
                  </a:path>
                </a:pathLst>
              </a:custGeom>
              <a:grpFill/>
              <a:ln>
                <a:noFill/>
              </a:ln>
            </p:spPr>
            <p:txBody>
              <a:bodyPr spcFirstLastPara="1" wrap="square" lIns="91425" tIns="91425" rIns="91425" bIns="91425" anchor="ctr" anchorCtr="0">
                <a:noAutofit/>
              </a:bodyPr>
              <a:lstStyle/>
              <a:p>
                <a:endParaRPr sz="1800"/>
              </a:p>
            </p:txBody>
          </p:sp>
          <p:sp>
            <p:nvSpPr>
              <p:cNvPr id="410" name="Google Shape;14309;p63"/>
              <p:cNvSpPr/>
              <p:nvPr/>
            </p:nvSpPr>
            <p:spPr>
              <a:xfrm>
                <a:off x="1008879" y="3904059"/>
                <a:ext cx="54966" cy="18460"/>
              </a:xfrm>
              <a:custGeom>
                <a:avLst/>
                <a:gdLst/>
                <a:ahLst/>
                <a:cxnLst/>
                <a:rect l="l" t="t" r="r" b="b"/>
                <a:pathLst>
                  <a:path w="1727" h="580" extrusionOk="0">
                    <a:moveTo>
                      <a:pt x="648" y="1"/>
                    </a:moveTo>
                    <a:cubicBezTo>
                      <a:pt x="492" y="1"/>
                      <a:pt x="319" y="16"/>
                      <a:pt x="132" y="55"/>
                    </a:cubicBezTo>
                    <a:cubicBezTo>
                      <a:pt x="60" y="67"/>
                      <a:pt x="1" y="127"/>
                      <a:pt x="1" y="222"/>
                    </a:cubicBezTo>
                    <a:lnTo>
                      <a:pt x="1" y="401"/>
                    </a:lnTo>
                    <a:cubicBezTo>
                      <a:pt x="1" y="484"/>
                      <a:pt x="72" y="555"/>
                      <a:pt x="155" y="555"/>
                    </a:cubicBezTo>
                    <a:cubicBezTo>
                      <a:pt x="251" y="555"/>
                      <a:pt x="322" y="484"/>
                      <a:pt x="322" y="401"/>
                    </a:cubicBezTo>
                    <a:lnTo>
                      <a:pt x="322" y="365"/>
                    </a:lnTo>
                    <a:cubicBezTo>
                      <a:pt x="434" y="350"/>
                      <a:pt x="539" y="343"/>
                      <a:pt x="636" y="343"/>
                    </a:cubicBezTo>
                    <a:cubicBezTo>
                      <a:pt x="841" y="343"/>
                      <a:pt x="1011" y="372"/>
                      <a:pt x="1132" y="413"/>
                    </a:cubicBezTo>
                    <a:cubicBezTo>
                      <a:pt x="1334" y="472"/>
                      <a:pt x="1453" y="543"/>
                      <a:pt x="1465" y="543"/>
                    </a:cubicBezTo>
                    <a:cubicBezTo>
                      <a:pt x="1501" y="555"/>
                      <a:pt x="1525" y="579"/>
                      <a:pt x="1560" y="579"/>
                    </a:cubicBezTo>
                    <a:cubicBezTo>
                      <a:pt x="1620" y="579"/>
                      <a:pt x="1667" y="543"/>
                      <a:pt x="1691" y="496"/>
                    </a:cubicBezTo>
                    <a:cubicBezTo>
                      <a:pt x="1727" y="401"/>
                      <a:pt x="1703" y="305"/>
                      <a:pt x="1632" y="246"/>
                    </a:cubicBezTo>
                    <a:cubicBezTo>
                      <a:pt x="1613" y="236"/>
                      <a:pt x="1255" y="1"/>
                      <a:pt x="648" y="1"/>
                    </a:cubicBezTo>
                    <a:close/>
                  </a:path>
                </a:pathLst>
              </a:custGeom>
              <a:grpFill/>
              <a:ln>
                <a:noFill/>
              </a:ln>
            </p:spPr>
            <p:txBody>
              <a:bodyPr spcFirstLastPara="1" wrap="square" lIns="91425" tIns="91425" rIns="91425" bIns="91425" anchor="ctr" anchorCtr="0">
                <a:noAutofit/>
              </a:bodyPr>
              <a:lstStyle/>
              <a:p>
                <a:endParaRPr sz="1800"/>
              </a:p>
            </p:txBody>
          </p:sp>
          <p:sp>
            <p:nvSpPr>
              <p:cNvPr id="411" name="Google Shape;14310;p63"/>
              <p:cNvSpPr/>
              <p:nvPr/>
            </p:nvSpPr>
            <p:spPr>
              <a:xfrm>
                <a:off x="972118" y="3872072"/>
                <a:ext cx="172473" cy="164866"/>
              </a:xfrm>
              <a:custGeom>
                <a:avLst/>
                <a:gdLst/>
                <a:ahLst/>
                <a:cxnLst/>
                <a:rect l="l" t="t" r="r" b="b"/>
                <a:pathLst>
                  <a:path w="5419" h="5180" extrusionOk="0">
                    <a:moveTo>
                      <a:pt x="3239" y="346"/>
                    </a:moveTo>
                    <a:lnTo>
                      <a:pt x="3239" y="1144"/>
                    </a:lnTo>
                    <a:cubicBezTo>
                      <a:pt x="3239" y="1287"/>
                      <a:pt x="3203" y="1418"/>
                      <a:pt x="3144" y="1537"/>
                    </a:cubicBezTo>
                    <a:lnTo>
                      <a:pt x="3084" y="1668"/>
                    </a:lnTo>
                    <a:cubicBezTo>
                      <a:pt x="3073" y="1703"/>
                      <a:pt x="3073" y="1715"/>
                      <a:pt x="3073" y="1739"/>
                    </a:cubicBezTo>
                    <a:lnTo>
                      <a:pt x="3073" y="2084"/>
                    </a:lnTo>
                    <a:cubicBezTo>
                      <a:pt x="3073" y="2370"/>
                      <a:pt x="2953" y="2632"/>
                      <a:pt x="2763" y="2846"/>
                    </a:cubicBezTo>
                    <a:cubicBezTo>
                      <a:pt x="2558" y="3028"/>
                      <a:pt x="2311" y="3145"/>
                      <a:pt x="2040" y="3145"/>
                    </a:cubicBezTo>
                    <a:cubicBezTo>
                      <a:pt x="2027" y="3145"/>
                      <a:pt x="2014" y="3144"/>
                      <a:pt x="2001" y="3144"/>
                    </a:cubicBezTo>
                    <a:cubicBezTo>
                      <a:pt x="1406" y="3108"/>
                      <a:pt x="941" y="2620"/>
                      <a:pt x="941" y="2037"/>
                    </a:cubicBezTo>
                    <a:lnTo>
                      <a:pt x="941" y="1739"/>
                    </a:lnTo>
                    <a:cubicBezTo>
                      <a:pt x="941" y="1715"/>
                      <a:pt x="941" y="1703"/>
                      <a:pt x="929" y="1668"/>
                    </a:cubicBezTo>
                    <a:lnTo>
                      <a:pt x="870" y="1537"/>
                    </a:lnTo>
                    <a:cubicBezTo>
                      <a:pt x="810" y="1418"/>
                      <a:pt x="775" y="1287"/>
                      <a:pt x="775" y="1144"/>
                    </a:cubicBezTo>
                    <a:cubicBezTo>
                      <a:pt x="775" y="703"/>
                      <a:pt x="1132" y="346"/>
                      <a:pt x="1584" y="346"/>
                    </a:cubicBezTo>
                    <a:close/>
                    <a:moveTo>
                      <a:pt x="1465" y="3346"/>
                    </a:moveTo>
                    <a:cubicBezTo>
                      <a:pt x="1608" y="3406"/>
                      <a:pt x="1775" y="3453"/>
                      <a:pt x="1953" y="3465"/>
                    </a:cubicBezTo>
                    <a:lnTo>
                      <a:pt x="2001" y="3465"/>
                    </a:lnTo>
                    <a:cubicBezTo>
                      <a:pt x="2180" y="3465"/>
                      <a:pt x="2370" y="3442"/>
                      <a:pt x="2537" y="3370"/>
                    </a:cubicBezTo>
                    <a:lnTo>
                      <a:pt x="2537" y="3584"/>
                    </a:lnTo>
                    <a:cubicBezTo>
                      <a:pt x="2537" y="3632"/>
                      <a:pt x="2549" y="3692"/>
                      <a:pt x="2549" y="3739"/>
                    </a:cubicBezTo>
                    <a:lnTo>
                      <a:pt x="2001" y="4156"/>
                    </a:lnTo>
                    <a:lnTo>
                      <a:pt x="1453" y="3727"/>
                    </a:lnTo>
                    <a:cubicBezTo>
                      <a:pt x="1465" y="3680"/>
                      <a:pt x="1465" y="3632"/>
                      <a:pt x="1465" y="3573"/>
                    </a:cubicBezTo>
                    <a:lnTo>
                      <a:pt x="1465" y="3346"/>
                    </a:lnTo>
                    <a:close/>
                    <a:moveTo>
                      <a:pt x="1251" y="3977"/>
                    </a:moveTo>
                    <a:lnTo>
                      <a:pt x="1834" y="4406"/>
                    </a:lnTo>
                    <a:lnTo>
                      <a:pt x="1834" y="4870"/>
                    </a:lnTo>
                    <a:cubicBezTo>
                      <a:pt x="1334" y="4835"/>
                      <a:pt x="822" y="4680"/>
                      <a:pt x="394" y="4358"/>
                    </a:cubicBezTo>
                    <a:cubicBezTo>
                      <a:pt x="417" y="4335"/>
                      <a:pt x="465" y="4299"/>
                      <a:pt x="501" y="4287"/>
                    </a:cubicBezTo>
                    <a:lnTo>
                      <a:pt x="1132" y="4049"/>
                    </a:lnTo>
                    <a:cubicBezTo>
                      <a:pt x="1179" y="4037"/>
                      <a:pt x="1227" y="4001"/>
                      <a:pt x="1251" y="3977"/>
                    </a:cubicBezTo>
                    <a:close/>
                    <a:moveTo>
                      <a:pt x="2739" y="3989"/>
                    </a:moveTo>
                    <a:cubicBezTo>
                      <a:pt x="2787" y="4025"/>
                      <a:pt x="2822" y="4037"/>
                      <a:pt x="2858" y="4061"/>
                    </a:cubicBezTo>
                    <a:lnTo>
                      <a:pt x="3632" y="4346"/>
                    </a:lnTo>
                    <a:cubicBezTo>
                      <a:pt x="3192" y="4656"/>
                      <a:pt x="2680" y="4835"/>
                      <a:pt x="2168" y="4870"/>
                    </a:cubicBezTo>
                    <a:lnTo>
                      <a:pt x="2168" y="4418"/>
                    </a:lnTo>
                    <a:lnTo>
                      <a:pt x="2739" y="3989"/>
                    </a:lnTo>
                    <a:close/>
                    <a:moveTo>
                      <a:pt x="1596" y="1"/>
                    </a:moveTo>
                    <a:cubicBezTo>
                      <a:pt x="977" y="1"/>
                      <a:pt x="465" y="501"/>
                      <a:pt x="465" y="1132"/>
                    </a:cubicBezTo>
                    <a:cubicBezTo>
                      <a:pt x="465" y="1310"/>
                      <a:pt x="513" y="1501"/>
                      <a:pt x="596" y="1668"/>
                    </a:cubicBezTo>
                    <a:lnTo>
                      <a:pt x="644" y="1751"/>
                    </a:lnTo>
                    <a:lnTo>
                      <a:pt x="644" y="2013"/>
                    </a:lnTo>
                    <a:cubicBezTo>
                      <a:pt x="644" y="2453"/>
                      <a:pt x="858" y="2858"/>
                      <a:pt x="1168" y="3120"/>
                    </a:cubicBezTo>
                    <a:lnTo>
                      <a:pt x="1168" y="3561"/>
                    </a:lnTo>
                    <a:cubicBezTo>
                      <a:pt x="1168" y="3632"/>
                      <a:pt x="1120" y="3704"/>
                      <a:pt x="1048" y="3739"/>
                    </a:cubicBezTo>
                    <a:lnTo>
                      <a:pt x="406" y="3977"/>
                    </a:lnTo>
                    <a:cubicBezTo>
                      <a:pt x="239" y="4037"/>
                      <a:pt x="108" y="4168"/>
                      <a:pt x="36" y="4311"/>
                    </a:cubicBezTo>
                    <a:cubicBezTo>
                      <a:pt x="1" y="4394"/>
                      <a:pt x="25" y="4466"/>
                      <a:pt x="84" y="4513"/>
                    </a:cubicBezTo>
                    <a:cubicBezTo>
                      <a:pt x="644" y="4954"/>
                      <a:pt x="1334" y="5180"/>
                      <a:pt x="2001" y="5180"/>
                    </a:cubicBezTo>
                    <a:cubicBezTo>
                      <a:pt x="2799" y="5180"/>
                      <a:pt x="3596" y="4870"/>
                      <a:pt x="4204" y="4275"/>
                    </a:cubicBezTo>
                    <a:cubicBezTo>
                      <a:pt x="5323" y="3168"/>
                      <a:pt x="5418" y="1406"/>
                      <a:pt x="4442" y="167"/>
                    </a:cubicBezTo>
                    <a:cubicBezTo>
                      <a:pt x="4405" y="124"/>
                      <a:pt x="4351" y="98"/>
                      <a:pt x="4301" y="98"/>
                    </a:cubicBezTo>
                    <a:cubicBezTo>
                      <a:pt x="4269" y="98"/>
                      <a:pt x="4239" y="108"/>
                      <a:pt x="4216" y="132"/>
                    </a:cubicBezTo>
                    <a:cubicBezTo>
                      <a:pt x="4144" y="191"/>
                      <a:pt x="4132" y="298"/>
                      <a:pt x="4192" y="358"/>
                    </a:cubicBezTo>
                    <a:cubicBezTo>
                      <a:pt x="5061" y="1465"/>
                      <a:pt x="4966" y="3049"/>
                      <a:pt x="3965" y="4049"/>
                    </a:cubicBezTo>
                    <a:lnTo>
                      <a:pt x="3906" y="4108"/>
                    </a:lnTo>
                    <a:cubicBezTo>
                      <a:pt x="3870" y="4096"/>
                      <a:pt x="3835" y="4061"/>
                      <a:pt x="3799" y="4049"/>
                    </a:cubicBezTo>
                    <a:lnTo>
                      <a:pt x="2977" y="3739"/>
                    </a:lnTo>
                    <a:cubicBezTo>
                      <a:pt x="2906" y="3704"/>
                      <a:pt x="2858" y="3644"/>
                      <a:pt x="2858" y="3561"/>
                    </a:cubicBezTo>
                    <a:lnTo>
                      <a:pt x="2858" y="3144"/>
                    </a:lnTo>
                    <a:cubicBezTo>
                      <a:pt x="2894" y="3108"/>
                      <a:pt x="2942" y="3084"/>
                      <a:pt x="2965" y="3049"/>
                    </a:cubicBezTo>
                    <a:cubicBezTo>
                      <a:pt x="3239" y="2787"/>
                      <a:pt x="3382" y="2441"/>
                      <a:pt x="3382" y="2072"/>
                    </a:cubicBezTo>
                    <a:lnTo>
                      <a:pt x="3382" y="1751"/>
                    </a:lnTo>
                    <a:lnTo>
                      <a:pt x="3430" y="1668"/>
                    </a:lnTo>
                    <a:cubicBezTo>
                      <a:pt x="3513" y="1501"/>
                      <a:pt x="3561" y="1310"/>
                      <a:pt x="3561" y="1132"/>
                    </a:cubicBezTo>
                    <a:lnTo>
                      <a:pt x="3561" y="167"/>
                    </a:lnTo>
                    <a:cubicBezTo>
                      <a:pt x="3561" y="72"/>
                      <a:pt x="3489" y="1"/>
                      <a:pt x="3394"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399" name="Google Shape;14063;p63"/>
            <p:cNvGrpSpPr/>
            <p:nvPr/>
          </p:nvGrpSpPr>
          <p:grpSpPr>
            <a:xfrm>
              <a:off x="7088158" y="5332178"/>
              <a:ext cx="786458" cy="739193"/>
              <a:chOff x="6630539" y="2917502"/>
              <a:chExt cx="371777" cy="349434"/>
            </a:xfrm>
            <a:solidFill>
              <a:schemeClr val="bg1">
                <a:lumMod val="95000"/>
              </a:schemeClr>
            </a:solidFill>
          </p:grpSpPr>
          <p:sp>
            <p:nvSpPr>
              <p:cNvPr id="401" name="Google Shape;14064;p63"/>
              <p:cNvSpPr/>
              <p:nvPr/>
            </p:nvSpPr>
            <p:spPr>
              <a:xfrm>
                <a:off x="6689292" y="3043093"/>
                <a:ext cx="92109" cy="30586"/>
              </a:xfrm>
              <a:custGeom>
                <a:avLst/>
                <a:gdLst/>
                <a:ahLst/>
                <a:cxnLst/>
                <a:rect l="l" t="t" r="r" b="b"/>
                <a:pathLst>
                  <a:path w="2894" h="961" extrusionOk="0">
                    <a:moveTo>
                      <a:pt x="1164" y="1"/>
                    </a:moveTo>
                    <a:cubicBezTo>
                      <a:pt x="816" y="1"/>
                      <a:pt x="501" y="36"/>
                      <a:pt x="298" y="67"/>
                    </a:cubicBezTo>
                    <a:cubicBezTo>
                      <a:pt x="119" y="91"/>
                      <a:pt x="0" y="246"/>
                      <a:pt x="0" y="401"/>
                    </a:cubicBezTo>
                    <a:lnTo>
                      <a:pt x="0" y="794"/>
                    </a:lnTo>
                    <a:cubicBezTo>
                      <a:pt x="0" y="877"/>
                      <a:pt x="72" y="960"/>
                      <a:pt x="155" y="960"/>
                    </a:cubicBezTo>
                    <a:cubicBezTo>
                      <a:pt x="250" y="960"/>
                      <a:pt x="322" y="877"/>
                      <a:pt x="322" y="794"/>
                    </a:cubicBezTo>
                    <a:lnTo>
                      <a:pt x="322" y="401"/>
                    </a:lnTo>
                    <a:cubicBezTo>
                      <a:pt x="322" y="401"/>
                      <a:pt x="322" y="389"/>
                      <a:pt x="334" y="389"/>
                    </a:cubicBezTo>
                    <a:cubicBezTo>
                      <a:pt x="511" y="361"/>
                      <a:pt x="812" y="318"/>
                      <a:pt x="1157" y="318"/>
                    </a:cubicBezTo>
                    <a:cubicBezTo>
                      <a:pt x="1253" y="318"/>
                      <a:pt x="1352" y="321"/>
                      <a:pt x="1453" y="329"/>
                    </a:cubicBezTo>
                    <a:cubicBezTo>
                      <a:pt x="1989" y="365"/>
                      <a:pt x="2382" y="496"/>
                      <a:pt x="2596" y="734"/>
                    </a:cubicBezTo>
                    <a:cubicBezTo>
                      <a:pt x="2626" y="764"/>
                      <a:pt x="2670" y="779"/>
                      <a:pt x="2715" y="779"/>
                    </a:cubicBezTo>
                    <a:cubicBezTo>
                      <a:pt x="2760" y="779"/>
                      <a:pt x="2804" y="764"/>
                      <a:pt x="2834" y="734"/>
                    </a:cubicBezTo>
                    <a:cubicBezTo>
                      <a:pt x="2894" y="675"/>
                      <a:pt x="2894" y="567"/>
                      <a:pt x="2834" y="508"/>
                    </a:cubicBezTo>
                    <a:cubicBezTo>
                      <a:pt x="2437" y="103"/>
                      <a:pt x="1753" y="1"/>
                      <a:pt x="1164" y="1"/>
                    </a:cubicBezTo>
                    <a:close/>
                  </a:path>
                </a:pathLst>
              </a:custGeom>
              <a:grpFill/>
              <a:ln>
                <a:noFill/>
              </a:ln>
            </p:spPr>
            <p:txBody>
              <a:bodyPr spcFirstLastPara="1" wrap="square" lIns="91425" tIns="91425" rIns="91425" bIns="91425" anchor="ctr" anchorCtr="0">
                <a:noAutofit/>
              </a:bodyPr>
              <a:lstStyle/>
              <a:p>
                <a:endParaRPr sz="1800"/>
              </a:p>
            </p:txBody>
          </p:sp>
          <p:sp>
            <p:nvSpPr>
              <p:cNvPr id="402" name="Google Shape;14065;p63"/>
              <p:cNvSpPr/>
              <p:nvPr/>
            </p:nvSpPr>
            <p:spPr>
              <a:xfrm>
                <a:off x="6630539" y="2993315"/>
                <a:ext cx="208852" cy="273621"/>
              </a:xfrm>
              <a:custGeom>
                <a:avLst/>
                <a:gdLst/>
                <a:ahLst/>
                <a:cxnLst/>
                <a:rect l="l" t="t" r="r" b="b"/>
                <a:pathLst>
                  <a:path w="6562" h="8597" extrusionOk="0">
                    <a:moveTo>
                      <a:pt x="5132" y="334"/>
                    </a:moveTo>
                    <a:lnTo>
                      <a:pt x="5132" y="1988"/>
                    </a:lnTo>
                    <a:cubicBezTo>
                      <a:pt x="5132" y="2239"/>
                      <a:pt x="5073" y="2477"/>
                      <a:pt x="4966" y="2703"/>
                    </a:cubicBezTo>
                    <a:cubicBezTo>
                      <a:pt x="4954" y="2727"/>
                      <a:pt x="4954" y="2739"/>
                      <a:pt x="4954" y="2774"/>
                    </a:cubicBezTo>
                    <a:lnTo>
                      <a:pt x="4954" y="3262"/>
                    </a:lnTo>
                    <a:cubicBezTo>
                      <a:pt x="4954" y="3727"/>
                      <a:pt x="4763" y="4155"/>
                      <a:pt x="4430" y="4465"/>
                    </a:cubicBezTo>
                    <a:cubicBezTo>
                      <a:pt x="4108" y="4765"/>
                      <a:pt x="3713" y="4920"/>
                      <a:pt x="3275" y="4920"/>
                    </a:cubicBezTo>
                    <a:cubicBezTo>
                      <a:pt x="3243" y="4920"/>
                      <a:pt x="3212" y="4919"/>
                      <a:pt x="3180" y="4917"/>
                    </a:cubicBezTo>
                    <a:cubicBezTo>
                      <a:pt x="2299" y="4882"/>
                      <a:pt x="1620" y="4120"/>
                      <a:pt x="1620" y="3215"/>
                    </a:cubicBezTo>
                    <a:lnTo>
                      <a:pt x="1620" y="2786"/>
                    </a:lnTo>
                    <a:cubicBezTo>
                      <a:pt x="1620" y="2762"/>
                      <a:pt x="1620" y="2739"/>
                      <a:pt x="1608" y="2715"/>
                    </a:cubicBezTo>
                    <a:cubicBezTo>
                      <a:pt x="1501" y="2489"/>
                      <a:pt x="1441" y="2239"/>
                      <a:pt x="1441" y="2000"/>
                    </a:cubicBezTo>
                    <a:lnTo>
                      <a:pt x="1441" y="1631"/>
                    </a:lnTo>
                    <a:cubicBezTo>
                      <a:pt x="1441" y="917"/>
                      <a:pt x="2025" y="334"/>
                      <a:pt x="2739" y="334"/>
                    </a:cubicBezTo>
                    <a:close/>
                    <a:moveTo>
                      <a:pt x="4204" y="5048"/>
                    </a:moveTo>
                    <a:lnTo>
                      <a:pt x="4204" y="5358"/>
                    </a:lnTo>
                    <a:lnTo>
                      <a:pt x="3287" y="6001"/>
                    </a:lnTo>
                    <a:lnTo>
                      <a:pt x="2358" y="5358"/>
                    </a:lnTo>
                    <a:lnTo>
                      <a:pt x="2358" y="5048"/>
                    </a:lnTo>
                    <a:cubicBezTo>
                      <a:pt x="2596" y="5179"/>
                      <a:pt x="2870" y="5263"/>
                      <a:pt x="3156" y="5275"/>
                    </a:cubicBezTo>
                    <a:lnTo>
                      <a:pt x="3287" y="5275"/>
                    </a:lnTo>
                    <a:cubicBezTo>
                      <a:pt x="3608" y="5275"/>
                      <a:pt x="3930" y="5203"/>
                      <a:pt x="4204" y="5048"/>
                    </a:cubicBezTo>
                    <a:close/>
                    <a:moveTo>
                      <a:pt x="2203" y="5668"/>
                    </a:moveTo>
                    <a:lnTo>
                      <a:pt x="3001" y="6227"/>
                    </a:lnTo>
                    <a:lnTo>
                      <a:pt x="2584" y="6656"/>
                    </a:lnTo>
                    <a:lnTo>
                      <a:pt x="2573" y="6656"/>
                    </a:lnTo>
                    <a:lnTo>
                      <a:pt x="2037" y="5858"/>
                    </a:lnTo>
                    <a:lnTo>
                      <a:pt x="2203" y="5668"/>
                    </a:lnTo>
                    <a:close/>
                    <a:moveTo>
                      <a:pt x="4359" y="5668"/>
                    </a:moveTo>
                    <a:lnTo>
                      <a:pt x="4525" y="5858"/>
                    </a:lnTo>
                    <a:lnTo>
                      <a:pt x="4001" y="6656"/>
                    </a:lnTo>
                    <a:lnTo>
                      <a:pt x="3989" y="6656"/>
                    </a:lnTo>
                    <a:lnTo>
                      <a:pt x="3549" y="6227"/>
                    </a:lnTo>
                    <a:lnTo>
                      <a:pt x="4359" y="5668"/>
                    </a:lnTo>
                    <a:close/>
                    <a:moveTo>
                      <a:pt x="2739" y="0"/>
                    </a:moveTo>
                    <a:cubicBezTo>
                      <a:pt x="1822" y="0"/>
                      <a:pt x="1096" y="738"/>
                      <a:pt x="1096" y="1643"/>
                    </a:cubicBezTo>
                    <a:lnTo>
                      <a:pt x="1096" y="2012"/>
                    </a:lnTo>
                    <a:cubicBezTo>
                      <a:pt x="1096" y="2298"/>
                      <a:pt x="1156" y="2584"/>
                      <a:pt x="1275" y="2846"/>
                    </a:cubicBezTo>
                    <a:lnTo>
                      <a:pt x="1275" y="3239"/>
                    </a:lnTo>
                    <a:cubicBezTo>
                      <a:pt x="1275" y="3870"/>
                      <a:pt x="1561" y="4453"/>
                      <a:pt x="2001" y="4822"/>
                    </a:cubicBezTo>
                    <a:lnTo>
                      <a:pt x="2001" y="5406"/>
                    </a:lnTo>
                    <a:lnTo>
                      <a:pt x="1692" y="5739"/>
                    </a:lnTo>
                    <a:cubicBezTo>
                      <a:pt x="1668" y="5763"/>
                      <a:pt x="1644" y="5822"/>
                      <a:pt x="1644" y="5870"/>
                    </a:cubicBezTo>
                    <a:lnTo>
                      <a:pt x="596" y="6251"/>
                    </a:lnTo>
                    <a:cubicBezTo>
                      <a:pt x="239" y="6394"/>
                      <a:pt x="1" y="6727"/>
                      <a:pt x="1" y="7108"/>
                    </a:cubicBezTo>
                    <a:lnTo>
                      <a:pt x="1" y="8418"/>
                    </a:lnTo>
                    <a:cubicBezTo>
                      <a:pt x="1" y="8501"/>
                      <a:pt x="72" y="8573"/>
                      <a:pt x="156" y="8573"/>
                    </a:cubicBezTo>
                    <a:cubicBezTo>
                      <a:pt x="251" y="8573"/>
                      <a:pt x="322" y="8501"/>
                      <a:pt x="322" y="8418"/>
                    </a:cubicBezTo>
                    <a:lnTo>
                      <a:pt x="322" y="7108"/>
                    </a:lnTo>
                    <a:cubicBezTo>
                      <a:pt x="322" y="6870"/>
                      <a:pt x="477" y="6656"/>
                      <a:pt x="691" y="6584"/>
                    </a:cubicBezTo>
                    <a:lnTo>
                      <a:pt x="1811" y="6179"/>
                    </a:lnTo>
                    <a:lnTo>
                      <a:pt x="2275" y="6882"/>
                    </a:lnTo>
                    <a:cubicBezTo>
                      <a:pt x="2334" y="6965"/>
                      <a:pt x="2418" y="7025"/>
                      <a:pt x="2525" y="7025"/>
                    </a:cubicBezTo>
                    <a:lnTo>
                      <a:pt x="2561" y="7025"/>
                    </a:lnTo>
                    <a:cubicBezTo>
                      <a:pt x="2644" y="7025"/>
                      <a:pt x="2739" y="7001"/>
                      <a:pt x="2811" y="6930"/>
                    </a:cubicBezTo>
                    <a:lnTo>
                      <a:pt x="3096" y="6644"/>
                    </a:lnTo>
                    <a:lnTo>
                      <a:pt x="3096" y="8430"/>
                    </a:lnTo>
                    <a:cubicBezTo>
                      <a:pt x="3096" y="8513"/>
                      <a:pt x="3168" y="8596"/>
                      <a:pt x="3251" y="8596"/>
                    </a:cubicBezTo>
                    <a:cubicBezTo>
                      <a:pt x="3346" y="8596"/>
                      <a:pt x="3418" y="8513"/>
                      <a:pt x="3418" y="8430"/>
                    </a:cubicBezTo>
                    <a:lnTo>
                      <a:pt x="3418" y="6644"/>
                    </a:lnTo>
                    <a:lnTo>
                      <a:pt x="3704" y="6930"/>
                    </a:lnTo>
                    <a:cubicBezTo>
                      <a:pt x="3763" y="6989"/>
                      <a:pt x="3870" y="7025"/>
                      <a:pt x="3954" y="7025"/>
                    </a:cubicBezTo>
                    <a:lnTo>
                      <a:pt x="3989" y="7025"/>
                    </a:lnTo>
                    <a:cubicBezTo>
                      <a:pt x="4085" y="7013"/>
                      <a:pt x="4180" y="6953"/>
                      <a:pt x="4239" y="6882"/>
                    </a:cubicBezTo>
                    <a:lnTo>
                      <a:pt x="4704" y="6179"/>
                    </a:lnTo>
                    <a:lnTo>
                      <a:pt x="5811" y="6584"/>
                    </a:lnTo>
                    <a:cubicBezTo>
                      <a:pt x="6037" y="6656"/>
                      <a:pt x="6192" y="6882"/>
                      <a:pt x="6192" y="7108"/>
                    </a:cubicBezTo>
                    <a:lnTo>
                      <a:pt x="6192" y="8418"/>
                    </a:lnTo>
                    <a:cubicBezTo>
                      <a:pt x="6192" y="8501"/>
                      <a:pt x="6264" y="8573"/>
                      <a:pt x="6347" y="8573"/>
                    </a:cubicBezTo>
                    <a:cubicBezTo>
                      <a:pt x="6442" y="8573"/>
                      <a:pt x="6514" y="8501"/>
                      <a:pt x="6514" y="8418"/>
                    </a:cubicBezTo>
                    <a:lnTo>
                      <a:pt x="6514" y="7108"/>
                    </a:lnTo>
                    <a:cubicBezTo>
                      <a:pt x="6561" y="6703"/>
                      <a:pt x="6323" y="6370"/>
                      <a:pt x="5966" y="6239"/>
                    </a:cubicBezTo>
                    <a:lnTo>
                      <a:pt x="4906" y="5858"/>
                    </a:lnTo>
                    <a:cubicBezTo>
                      <a:pt x="4906" y="5810"/>
                      <a:pt x="4894" y="5763"/>
                      <a:pt x="4859" y="5715"/>
                    </a:cubicBezTo>
                    <a:lnTo>
                      <a:pt x="4549" y="5394"/>
                    </a:lnTo>
                    <a:lnTo>
                      <a:pt x="4549" y="4822"/>
                    </a:lnTo>
                    <a:cubicBezTo>
                      <a:pt x="4585" y="4798"/>
                      <a:pt x="4609" y="4763"/>
                      <a:pt x="4656" y="4739"/>
                    </a:cubicBezTo>
                    <a:cubicBezTo>
                      <a:pt x="5061" y="4370"/>
                      <a:pt x="5275" y="3822"/>
                      <a:pt x="5275" y="3274"/>
                    </a:cubicBezTo>
                    <a:lnTo>
                      <a:pt x="5275" y="2834"/>
                    </a:lnTo>
                    <a:cubicBezTo>
                      <a:pt x="5394" y="2560"/>
                      <a:pt x="5454" y="2286"/>
                      <a:pt x="5454" y="2000"/>
                    </a:cubicBezTo>
                    <a:lnTo>
                      <a:pt x="5454" y="167"/>
                    </a:lnTo>
                    <a:cubicBezTo>
                      <a:pt x="5454" y="83"/>
                      <a:pt x="5382" y="0"/>
                      <a:pt x="5299" y="0"/>
                    </a:cubicBezTo>
                    <a:close/>
                  </a:path>
                </a:pathLst>
              </a:custGeom>
              <a:grpFill/>
              <a:ln>
                <a:noFill/>
              </a:ln>
            </p:spPr>
            <p:txBody>
              <a:bodyPr spcFirstLastPara="1" wrap="square" lIns="91425" tIns="91425" rIns="91425" bIns="91425" anchor="ctr" anchorCtr="0">
                <a:noAutofit/>
              </a:bodyPr>
              <a:lstStyle/>
              <a:p>
                <a:endParaRPr sz="1800"/>
              </a:p>
            </p:txBody>
          </p:sp>
          <p:sp>
            <p:nvSpPr>
              <p:cNvPr id="403" name="Google Shape;14066;p63"/>
              <p:cNvSpPr/>
              <p:nvPr/>
            </p:nvSpPr>
            <p:spPr>
              <a:xfrm>
                <a:off x="6665804" y="3232053"/>
                <a:ext cx="10630" cy="33737"/>
              </a:xfrm>
              <a:custGeom>
                <a:avLst/>
                <a:gdLst/>
                <a:ahLst/>
                <a:cxnLst/>
                <a:rect l="l" t="t" r="r" b="b"/>
                <a:pathLst>
                  <a:path w="334" h="1060" extrusionOk="0">
                    <a:moveTo>
                      <a:pt x="167" y="0"/>
                    </a:moveTo>
                    <a:cubicBezTo>
                      <a:pt x="83" y="0"/>
                      <a:pt x="0" y="83"/>
                      <a:pt x="0" y="167"/>
                    </a:cubicBezTo>
                    <a:lnTo>
                      <a:pt x="0" y="893"/>
                    </a:lnTo>
                    <a:cubicBezTo>
                      <a:pt x="0" y="988"/>
                      <a:pt x="83" y="1060"/>
                      <a:pt x="167" y="1060"/>
                    </a:cubicBezTo>
                    <a:cubicBezTo>
                      <a:pt x="262" y="1060"/>
                      <a:pt x="333" y="988"/>
                      <a:pt x="333" y="893"/>
                    </a:cubicBezTo>
                    <a:lnTo>
                      <a:pt x="333" y="167"/>
                    </a:lnTo>
                    <a:cubicBezTo>
                      <a:pt x="333" y="83"/>
                      <a:pt x="262"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404" name="Google Shape;14067;p63"/>
              <p:cNvSpPr/>
              <p:nvPr/>
            </p:nvSpPr>
            <p:spPr>
              <a:xfrm>
                <a:off x="6793877" y="3232053"/>
                <a:ext cx="10248" cy="33737"/>
              </a:xfrm>
              <a:custGeom>
                <a:avLst/>
                <a:gdLst/>
                <a:ahLst/>
                <a:cxnLst/>
                <a:rect l="l" t="t" r="r" b="b"/>
                <a:pathLst>
                  <a:path w="322" h="1060" extrusionOk="0">
                    <a:moveTo>
                      <a:pt x="167" y="0"/>
                    </a:moveTo>
                    <a:cubicBezTo>
                      <a:pt x="72" y="0"/>
                      <a:pt x="0" y="83"/>
                      <a:pt x="0" y="167"/>
                    </a:cubicBezTo>
                    <a:lnTo>
                      <a:pt x="0" y="893"/>
                    </a:lnTo>
                    <a:cubicBezTo>
                      <a:pt x="0" y="988"/>
                      <a:pt x="72" y="1060"/>
                      <a:pt x="167" y="1060"/>
                    </a:cubicBezTo>
                    <a:cubicBezTo>
                      <a:pt x="250" y="1060"/>
                      <a:pt x="322" y="988"/>
                      <a:pt x="322" y="893"/>
                    </a:cubicBezTo>
                    <a:lnTo>
                      <a:pt x="322" y="167"/>
                    </a:lnTo>
                    <a:cubicBezTo>
                      <a:pt x="322" y="83"/>
                      <a:pt x="250"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405" name="Google Shape;14068;p63"/>
              <p:cNvSpPr/>
              <p:nvPr/>
            </p:nvSpPr>
            <p:spPr>
              <a:xfrm>
                <a:off x="6828347" y="2952766"/>
                <a:ext cx="173969" cy="181162"/>
              </a:xfrm>
              <a:custGeom>
                <a:avLst/>
                <a:gdLst/>
                <a:ahLst/>
                <a:cxnLst/>
                <a:rect l="l" t="t" r="r" b="b"/>
                <a:pathLst>
                  <a:path w="5466" h="5692" extrusionOk="0">
                    <a:moveTo>
                      <a:pt x="3847" y="0"/>
                    </a:moveTo>
                    <a:cubicBezTo>
                      <a:pt x="3751" y="0"/>
                      <a:pt x="3680" y="72"/>
                      <a:pt x="3680" y="167"/>
                    </a:cubicBezTo>
                    <a:cubicBezTo>
                      <a:pt x="3680" y="250"/>
                      <a:pt x="3751" y="322"/>
                      <a:pt x="3847" y="322"/>
                    </a:cubicBezTo>
                    <a:lnTo>
                      <a:pt x="4751" y="322"/>
                    </a:lnTo>
                    <a:cubicBezTo>
                      <a:pt x="4954" y="322"/>
                      <a:pt x="5121" y="488"/>
                      <a:pt x="5121" y="703"/>
                    </a:cubicBezTo>
                    <a:lnTo>
                      <a:pt x="5121" y="3643"/>
                    </a:lnTo>
                    <a:cubicBezTo>
                      <a:pt x="5121" y="3858"/>
                      <a:pt x="4954" y="4013"/>
                      <a:pt x="4751" y="4013"/>
                    </a:cubicBezTo>
                    <a:lnTo>
                      <a:pt x="2918" y="4013"/>
                    </a:lnTo>
                    <a:cubicBezTo>
                      <a:pt x="2894" y="4013"/>
                      <a:pt x="2846" y="4036"/>
                      <a:pt x="2811" y="4048"/>
                    </a:cubicBezTo>
                    <a:lnTo>
                      <a:pt x="1180" y="5239"/>
                    </a:lnTo>
                    <a:lnTo>
                      <a:pt x="1180" y="5239"/>
                    </a:lnTo>
                    <a:lnTo>
                      <a:pt x="1430" y="4227"/>
                    </a:lnTo>
                    <a:cubicBezTo>
                      <a:pt x="1442" y="4179"/>
                      <a:pt x="1430" y="4120"/>
                      <a:pt x="1406" y="4072"/>
                    </a:cubicBezTo>
                    <a:cubicBezTo>
                      <a:pt x="1370" y="4036"/>
                      <a:pt x="1311" y="4013"/>
                      <a:pt x="1263" y="4013"/>
                    </a:cubicBezTo>
                    <a:lnTo>
                      <a:pt x="715" y="4013"/>
                    </a:lnTo>
                    <a:cubicBezTo>
                      <a:pt x="513" y="4013"/>
                      <a:pt x="346" y="3858"/>
                      <a:pt x="346" y="3643"/>
                    </a:cubicBezTo>
                    <a:lnTo>
                      <a:pt x="346" y="715"/>
                    </a:lnTo>
                    <a:cubicBezTo>
                      <a:pt x="346" y="500"/>
                      <a:pt x="513" y="345"/>
                      <a:pt x="715" y="345"/>
                    </a:cubicBezTo>
                    <a:lnTo>
                      <a:pt x="1620" y="345"/>
                    </a:lnTo>
                    <a:cubicBezTo>
                      <a:pt x="1715" y="345"/>
                      <a:pt x="1787" y="262"/>
                      <a:pt x="1787" y="179"/>
                    </a:cubicBezTo>
                    <a:cubicBezTo>
                      <a:pt x="1787" y="84"/>
                      <a:pt x="1715" y="12"/>
                      <a:pt x="1620" y="12"/>
                    </a:cubicBezTo>
                    <a:lnTo>
                      <a:pt x="715" y="12"/>
                    </a:lnTo>
                    <a:cubicBezTo>
                      <a:pt x="310" y="12"/>
                      <a:pt x="1" y="345"/>
                      <a:pt x="1" y="726"/>
                    </a:cubicBezTo>
                    <a:lnTo>
                      <a:pt x="1" y="3643"/>
                    </a:lnTo>
                    <a:cubicBezTo>
                      <a:pt x="1" y="4048"/>
                      <a:pt x="334" y="4358"/>
                      <a:pt x="715" y="4358"/>
                    </a:cubicBezTo>
                    <a:lnTo>
                      <a:pt x="1049" y="4358"/>
                    </a:lnTo>
                    <a:lnTo>
                      <a:pt x="787" y="5370"/>
                    </a:lnTo>
                    <a:cubicBezTo>
                      <a:pt x="763" y="5477"/>
                      <a:pt x="811" y="5596"/>
                      <a:pt x="894" y="5656"/>
                    </a:cubicBezTo>
                    <a:cubicBezTo>
                      <a:pt x="941" y="5679"/>
                      <a:pt x="989" y="5691"/>
                      <a:pt x="1049" y="5691"/>
                    </a:cubicBezTo>
                    <a:cubicBezTo>
                      <a:pt x="1108" y="5691"/>
                      <a:pt x="1144" y="5679"/>
                      <a:pt x="1192" y="5656"/>
                    </a:cubicBezTo>
                    <a:lnTo>
                      <a:pt x="2954" y="4370"/>
                    </a:lnTo>
                    <a:lnTo>
                      <a:pt x="4716" y="4370"/>
                    </a:lnTo>
                    <a:cubicBezTo>
                      <a:pt x="5121" y="4370"/>
                      <a:pt x="5430" y="4048"/>
                      <a:pt x="5430" y="3655"/>
                    </a:cubicBezTo>
                    <a:lnTo>
                      <a:pt x="5430" y="726"/>
                    </a:lnTo>
                    <a:cubicBezTo>
                      <a:pt x="5466" y="322"/>
                      <a:pt x="5132" y="0"/>
                      <a:pt x="4751" y="0"/>
                    </a:cubicBezTo>
                    <a:close/>
                  </a:path>
                </a:pathLst>
              </a:custGeom>
              <a:grpFill/>
              <a:ln>
                <a:noFill/>
              </a:ln>
            </p:spPr>
            <p:txBody>
              <a:bodyPr spcFirstLastPara="1" wrap="square" lIns="91425" tIns="91425" rIns="91425" bIns="91425" anchor="ctr" anchorCtr="0">
                <a:noAutofit/>
              </a:bodyPr>
              <a:lstStyle/>
              <a:p>
                <a:endParaRPr sz="1800"/>
              </a:p>
            </p:txBody>
          </p:sp>
          <p:sp>
            <p:nvSpPr>
              <p:cNvPr id="406" name="Google Shape;14069;p63"/>
              <p:cNvSpPr/>
              <p:nvPr/>
            </p:nvSpPr>
            <p:spPr>
              <a:xfrm>
                <a:off x="6898463" y="2917502"/>
                <a:ext cx="34151" cy="104999"/>
              </a:xfrm>
              <a:custGeom>
                <a:avLst/>
                <a:gdLst/>
                <a:ahLst/>
                <a:cxnLst/>
                <a:rect l="l" t="t" r="r" b="b"/>
                <a:pathLst>
                  <a:path w="1073" h="3299" extrusionOk="0">
                    <a:moveTo>
                      <a:pt x="715" y="346"/>
                    </a:moveTo>
                    <a:lnTo>
                      <a:pt x="548" y="2930"/>
                    </a:lnTo>
                    <a:lnTo>
                      <a:pt x="513" y="2930"/>
                    </a:lnTo>
                    <a:lnTo>
                      <a:pt x="346" y="346"/>
                    </a:lnTo>
                    <a:close/>
                    <a:moveTo>
                      <a:pt x="167" y="1"/>
                    </a:moveTo>
                    <a:cubicBezTo>
                      <a:pt x="120" y="1"/>
                      <a:pt x="72" y="25"/>
                      <a:pt x="48" y="60"/>
                    </a:cubicBezTo>
                    <a:cubicBezTo>
                      <a:pt x="12" y="96"/>
                      <a:pt x="1" y="144"/>
                      <a:pt x="1" y="203"/>
                    </a:cubicBezTo>
                    <a:lnTo>
                      <a:pt x="179" y="3132"/>
                    </a:lnTo>
                    <a:cubicBezTo>
                      <a:pt x="179" y="3216"/>
                      <a:pt x="251" y="3299"/>
                      <a:pt x="346" y="3299"/>
                    </a:cubicBezTo>
                    <a:lnTo>
                      <a:pt x="715" y="3299"/>
                    </a:lnTo>
                    <a:cubicBezTo>
                      <a:pt x="798" y="3299"/>
                      <a:pt x="882" y="3216"/>
                      <a:pt x="882" y="3132"/>
                    </a:cubicBezTo>
                    <a:lnTo>
                      <a:pt x="1060" y="203"/>
                    </a:lnTo>
                    <a:cubicBezTo>
                      <a:pt x="1072" y="144"/>
                      <a:pt x="1048" y="96"/>
                      <a:pt x="1013" y="60"/>
                    </a:cubicBezTo>
                    <a:cubicBezTo>
                      <a:pt x="989" y="37"/>
                      <a:pt x="941" y="1"/>
                      <a:pt x="894" y="1"/>
                    </a:cubicBezTo>
                    <a:close/>
                  </a:path>
                </a:pathLst>
              </a:custGeom>
              <a:grpFill/>
              <a:ln>
                <a:noFill/>
              </a:ln>
            </p:spPr>
            <p:txBody>
              <a:bodyPr spcFirstLastPara="1" wrap="square" lIns="91425" tIns="91425" rIns="91425" bIns="91425" anchor="ctr" anchorCtr="0">
                <a:noAutofit/>
              </a:bodyPr>
              <a:lstStyle/>
              <a:p>
                <a:endParaRPr sz="1800"/>
              </a:p>
            </p:txBody>
          </p:sp>
          <p:sp>
            <p:nvSpPr>
              <p:cNvPr id="407" name="Google Shape;14070;p63"/>
              <p:cNvSpPr/>
              <p:nvPr/>
            </p:nvSpPr>
            <p:spPr>
              <a:xfrm>
                <a:off x="6898081" y="3028548"/>
                <a:ext cx="34151" cy="34119"/>
              </a:xfrm>
              <a:custGeom>
                <a:avLst/>
                <a:gdLst/>
                <a:ahLst/>
                <a:cxnLst/>
                <a:rect l="l" t="t" r="r" b="b"/>
                <a:pathLst>
                  <a:path w="1073" h="1072" extrusionOk="0">
                    <a:moveTo>
                      <a:pt x="536" y="346"/>
                    </a:moveTo>
                    <a:cubicBezTo>
                      <a:pt x="644" y="346"/>
                      <a:pt x="727" y="429"/>
                      <a:pt x="727" y="536"/>
                    </a:cubicBezTo>
                    <a:cubicBezTo>
                      <a:pt x="727" y="631"/>
                      <a:pt x="655" y="727"/>
                      <a:pt x="536" y="727"/>
                    </a:cubicBezTo>
                    <a:cubicBezTo>
                      <a:pt x="429" y="727"/>
                      <a:pt x="346" y="631"/>
                      <a:pt x="346" y="536"/>
                    </a:cubicBezTo>
                    <a:cubicBezTo>
                      <a:pt x="346" y="429"/>
                      <a:pt x="429" y="346"/>
                      <a:pt x="536" y="346"/>
                    </a:cubicBezTo>
                    <a:close/>
                    <a:moveTo>
                      <a:pt x="536" y="0"/>
                    </a:moveTo>
                    <a:cubicBezTo>
                      <a:pt x="239" y="0"/>
                      <a:pt x="1" y="239"/>
                      <a:pt x="1" y="536"/>
                    </a:cubicBezTo>
                    <a:cubicBezTo>
                      <a:pt x="1" y="834"/>
                      <a:pt x="239" y="1072"/>
                      <a:pt x="536" y="1072"/>
                    </a:cubicBezTo>
                    <a:cubicBezTo>
                      <a:pt x="834" y="1072"/>
                      <a:pt x="1072" y="834"/>
                      <a:pt x="1072" y="536"/>
                    </a:cubicBezTo>
                    <a:cubicBezTo>
                      <a:pt x="1072" y="239"/>
                      <a:pt x="834" y="0"/>
                      <a:pt x="536" y="0"/>
                    </a:cubicBezTo>
                    <a:close/>
                  </a:path>
                </a:pathLst>
              </a:custGeom>
              <a:grpFill/>
              <a:ln>
                <a:noFill/>
              </a:ln>
            </p:spPr>
            <p:txBody>
              <a:bodyPr spcFirstLastPara="1" wrap="square" lIns="91425" tIns="91425" rIns="91425" bIns="91425" anchor="ctr" anchorCtr="0">
                <a:noAutofit/>
              </a:bodyPr>
              <a:lstStyle/>
              <a:p>
                <a:endParaRPr sz="1800"/>
              </a:p>
            </p:txBody>
          </p:sp>
        </p:grpSp>
        <p:sp>
          <p:nvSpPr>
            <p:cNvPr id="400" name="Google Shape;14034;p63"/>
            <p:cNvSpPr/>
            <p:nvPr/>
          </p:nvSpPr>
          <p:spPr>
            <a:xfrm>
              <a:off x="5770170" y="3998320"/>
              <a:ext cx="838864" cy="899506"/>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a:p>
          </p:txBody>
        </p:sp>
      </p:grpSp>
      <p:grpSp>
        <p:nvGrpSpPr>
          <p:cNvPr id="443" name="Группа 442"/>
          <p:cNvGrpSpPr/>
          <p:nvPr/>
        </p:nvGrpSpPr>
        <p:grpSpPr>
          <a:xfrm>
            <a:off x="359868" y="1814108"/>
            <a:ext cx="558144" cy="502170"/>
            <a:chOff x="10073411" y="3461320"/>
            <a:chExt cx="1729156" cy="1555746"/>
          </a:xfrm>
        </p:grpSpPr>
        <p:sp>
          <p:nvSpPr>
            <p:cNvPr id="444"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5"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46" name="Google Shape;13715;p63"/>
            <p:cNvGrpSpPr/>
            <p:nvPr/>
          </p:nvGrpSpPr>
          <p:grpSpPr>
            <a:xfrm>
              <a:off x="10520296" y="3714259"/>
              <a:ext cx="835074" cy="1085287"/>
              <a:chOff x="5377363" y="1516169"/>
              <a:chExt cx="257357" cy="356627"/>
            </a:xfrm>
            <a:solidFill>
              <a:schemeClr val="bg1"/>
            </a:solidFill>
          </p:grpSpPr>
          <p:sp>
            <p:nvSpPr>
              <p:cNvPr id="447"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48"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49"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0"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1"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2"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3"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4"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5"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6"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7"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8"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9"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60"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61"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62"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63"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64" name="Прямоугольник 463"/>
          <p:cNvSpPr/>
          <p:nvPr/>
        </p:nvSpPr>
        <p:spPr>
          <a:xfrm>
            <a:off x="787225" y="2097099"/>
            <a:ext cx="4120983" cy="2585323"/>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сайлов участкасида ҳозир бўлиш, тайёргарлик ишларининг боришини, яширин овоз бериш </a:t>
            </a:r>
            <a:r>
              <a:rPr lang="uz-Cyrl-UZ" dirty="0" smtClean="0">
                <a:latin typeface="Arial" panose="020B0604020202020204" pitchFamily="34" charset="0"/>
                <a:cs typeface="Arial" panose="020B0604020202020204" pitchFamily="34" charset="0"/>
              </a:rPr>
              <a:t>кабиналарининг </a:t>
            </a:r>
            <a:r>
              <a:rPr lang="uz-Cyrl-UZ" dirty="0">
                <a:latin typeface="Arial" panose="020B0604020202020204" pitchFamily="34" charset="0"/>
                <a:cs typeface="Arial" panose="020B0604020202020204" pitchFamily="34" charset="0"/>
              </a:rPr>
              <a:t>ёки хоналарининг </a:t>
            </a:r>
            <a:r>
              <a:rPr lang="uz-Cyrl-UZ" dirty="0" smtClean="0">
                <a:latin typeface="Arial" panose="020B0604020202020204" pitchFamily="34" charset="0"/>
                <a:cs typeface="Arial" panose="020B0604020202020204" pitchFamily="34" charset="0"/>
              </a:rPr>
              <a:t>жойлаштирили-шини </a:t>
            </a:r>
            <a:r>
              <a:rPr lang="uz-Cyrl-UZ" dirty="0">
                <a:latin typeface="Arial" panose="020B0604020202020204" pitchFamily="34" charset="0"/>
                <a:cs typeface="Arial" panose="020B0604020202020204" pitchFamily="34" charset="0"/>
              </a:rPr>
              <a:t>ва сайлов қутиларининг муҳрланишини, фуқароларнинг рўйхатга олинишини, сайлов бюллетенларининг уларга берилишини кузатиш</a:t>
            </a:r>
            <a:endParaRPr lang="ru-RU" kern="0" dirty="0">
              <a:latin typeface="Arial" panose="020B0604020202020204" pitchFamily="34" charset="0"/>
              <a:ea typeface="Roboto"/>
              <a:cs typeface="Arial" panose="020B0604020202020204" pitchFamily="34" charset="0"/>
              <a:sym typeface="Roboto"/>
            </a:endParaRPr>
          </a:p>
        </p:txBody>
      </p:sp>
      <p:sp>
        <p:nvSpPr>
          <p:cNvPr id="465" name="Google Shape;568;p26"/>
          <p:cNvSpPr txBox="1"/>
          <p:nvPr/>
        </p:nvSpPr>
        <p:spPr>
          <a:xfrm>
            <a:off x="631875" y="5020693"/>
            <a:ext cx="4205230" cy="1231569"/>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466" name="Группа 465"/>
          <p:cNvGrpSpPr/>
          <p:nvPr/>
        </p:nvGrpSpPr>
        <p:grpSpPr>
          <a:xfrm>
            <a:off x="359868" y="4768942"/>
            <a:ext cx="558144" cy="502170"/>
            <a:chOff x="10073411" y="3461320"/>
            <a:chExt cx="1729156" cy="1555746"/>
          </a:xfrm>
        </p:grpSpPr>
        <p:sp>
          <p:nvSpPr>
            <p:cNvPr id="467"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68"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69" name="Google Shape;13715;p63"/>
            <p:cNvGrpSpPr/>
            <p:nvPr/>
          </p:nvGrpSpPr>
          <p:grpSpPr>
            <a:xfrm>
              <a:off x="10520296" y="3714259"/>
              <a:ext cx="835074" cy="1085287"/>
              <a:chOff x="5377363" y="1516169"/>
              <a:chExt cx="257357" cy="356627"/>
            </a:xfrm>
            <a:solidFill>
              <a:schemeClr val="bg1"/>
            </a:solidFill>
          </p:grpSpPr>
          <p:sp>
            <p:nvSpPr>
              <p:cNvPr id="470"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71"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72"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73"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74"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75"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76"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77"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78"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79"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80"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81"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82"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83"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84"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85"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86"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87" name="Прямоугольник 486"/>
          <p:cNvSpPr/>
          <p:nvPr/>
        </p:nvSpPr>
        <p:spPr>
          <a:xfrm>
            <a:off x="787226" y="5051933"/>
            <a:ext cx="4041429" cy="1200329"/>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номзодлар кўрсатишга бағишланган йиғилишларда, номзодларнинг сайловчилар билан учрашувларида иштирок этиш</a:t>
            </a:r>
            <a:endParaRPr lang="ru-RU" kern="0" dirty="0">
              <a:latin typeface="Arial" panose="020B0604020202020204" pitchFamily="34" charset="0"/>
              <a:ea typeface="Roboto"/>
              <a:cs typeface="Arial" panose="020B0604020202020204" pitchFamily="34" charset="0"/>
              <a:sym typeface="Roboto"/>
            </a:endParaRPr>
          </a:p>
        </p:txBody>
      </p:sp>
      <p:sp>
        <p:nvSpPr>
          <p:cNvPr id="488" name="Google Shape;568;p26"/>
          <p:cNvSpPr txBox="1"/>
          <p:nvPr/>
        </p:nvSpPr>
        <p:spPr>
          <a:xfrm>
            <a:off x="7594372" y="2064595"/>
            <a:ext cx="4203938" cy="720000"/>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489" name="Группа 488"/>
          <p:cNvGrpSpPr/>
          <p:nvPr/>
        </p:nvGrpSpPr>
        <p:grpSpPr>
          <a:xfrm>
            <a:off x="7322365" y="1812843"/>
            <a:ext cx="558144" cy="502170"/>
            <a:chOff x="10073411" y="3461320"/>
            <a:chExt cx="1729156" cy="1555746"/>
          </a:xfrm>
        </p:grpSpPr>
        <p:sp>
          <p:nvSpPr>
            <p:cNvPr id="490"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91"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92" name="Google Shape;13715;p63"/>
            <p:cNvGrpSpPr/>
            <p:nvPr/>
          </p:nvGrpSpPr>
          <p:grpSpPr>
            <a:xfrm>
              <a:off x="10520296" y="3714259"/>
              <a:ext cx="835074" cy="1085287"/>
              <a:chOff x="5377363" y="1516169"/>
              <a:chExt cx="257357" cy="356627"/>
            </a:xfrm>
            <a:solidFill>
              <a:schemeClr val="bg1"/>
            </a:solidFill>
          </p:grpSpPr>
          <p:sp>
            <p:nvSpPr>
              <p:cNvPr id="493"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94"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95"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96"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97"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98"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99"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00"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01"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02"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03"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04"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05"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06"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07"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08"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09"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510" name="Прямоугольник 509"/>
          <p:cNvSpPr/>
          <p:nvPr/>
        </p:nvSpPr>
        <p:spPr>
          <a:xfrm>
            <a:off x="7749723" y="2095834"/>
            <a:ext cx="3995635" cy="646331"/>
          </a:xfrm>
          <a:prstGeom prst="rect">
            <a:avLst/>
          </a:prstGeom>
        </p:spPr>
        <p:txBody>
          <a:bodyPr wrap="square">
            <a:spAutoFit/>
          </a:bodyPr>
          <a:lstStyle/>
          <a:p>
            <a:pPr lvl="0"/>
            <a:r>
              <a:rPr lang="uz-Cyrl-UZ" dirty="0">
                <a:latin typeface="Arial" panose="020B0604020202020204" pitchFamily="34" charset="0"/>
                <a:cs typeface="Arial" panose="020B0604020202020204" pitchFamily="34" charset="0"/>
              </a:rPr>
              <a:t>сайлов комиссияларининг мажлисларида ҳозир бўлиш</a:t>
            </a:r>
            <a:endParaRPr lang="ru-RU" dirty="0">
              <a:latin typeface="Arial" panose="020B0604020202020204" pitchFamily="34" charset="0"/>
              <a:cs typeface="Arial" panose="020B0604020202020204" pitchFamily="34" charset="0"/>
            </a:endParaRPr>
          </a:p>
        </p:txBody>
      </p:sp>
      <p:sp>
        <p:nvSpPr>
          <p:cNvPr id="511" name="Google Shape;568;p26"/>
          <p:cNvSpPr txBox="1"/>
          <p:nvPr/>
        </p:nvSpPr>
        <p:spPr>
          <a:xfrm>
            <a:off x="7594747" y="5014784"/>
            <a:ext cx="4205230" cy="1231568"/>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512" name="Группа 511"/>
          <p:cNvGrpSpPr/>
          <p:nvPr/>
        </p:nvGrpSpPr>
        <p:grpSpPr>
          <a:xfrm>
            <a:off x="7322740" y="4763032"/>
            <a:ext cx="558144" cy="502170"/>
            <a:chOff x="10073411" y="3461320"/>
            <a:chExt cx="1729156" cy="1555746"/>
          </a:xfrm>
        </p:grpSpPr>
        <p:sp>
          <p:nvSpPr>
            <p:cNvPr id="513"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4"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515" name="Google Shape;13715;p63"/>
            <p:cNvGrpSpPr/>
            <p:nvPr/>
          </p:nvGrpSpPr>
          <p:grpSpPr>
            <a:xfrm>
              <a:off x="10520296" y="3714259"/>
              <a:ext cx="835074" cy="1085287"/>
              <a:chOff x="5377363" y="1516169"/>
              <a:chExt cx="257357" cy="356627"/>
            </a:xfrm>
            <a:solidFill>
              <a:schemeClr val="bg1"/>
            </a:solidFill>
          </p:grpSpPr>
          <p:sp>
            <p:nvSpPr>
              <p:cNvPr id="516"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17"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18"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19"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0"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1"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2"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3"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4"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5"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6"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7"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8"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9"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30"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31"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32"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533" name="Прямоугольник 532"/>
          <p:cNvSpPr/>
          <p:nvPr/>
        </p:nvSpPr>
        <p:spPr>
          <a:xfrm>
            <a:off x="7750098" y="5046023"/>
            <a:ext cx="4045844" cy="1200329"/>
          </a:xfrm>
          <a:prstGeom prst="rect">
            <a:avLst/>
          </a:prstGeom>
        </p:spPr>
        <p:txBody>
          <a:bodyPr wrap="square">
            <a:spAutoFit/>
          </a:bodyPr>
          <a:lstStyle/>
          <a:p>
            <a:pPr lvl="0"/>
            <a:r>
              <a:rPr lang="uz-Cyrl-UZ" dirty="0">
                <a:latin typeface="Arial" panose="020B0604020202020204" pitchFamily="34" charset="0"/>
                <a:cs typeface="Arial" panose="020B0604020202020204" pitchFamily="34" charset="0"/>
              </a:rPr>
              <a:t>муддатидан олдин овоз беришни ўтказиш вақти ва жойи ҳақида хабардор бўлиш ҳамда ушбу жараённи кузатиш</a:t>
            </a:r>
            <a:endParaRPr lang="ru-RU" dirty="0">
              <a:latin typeface="Arial" panose="020B0604020202020204" pitchFamily="34" charset="0"/>
              <a:cs typeface="Arial" panose="020B0604020202020204" pitchFamily="34" charset="0"/>
            </a:endParaRPr>
          </a:p>
        </p:txBody>
      </p:sp>
      <p:sp>
        <p:nvSpPr>
          <p:cNvPr id="535" name="Google Shape;568;p26"/>
          <p:cNvSpPr txBox="1"/>
          <p:nvPr/>
        </p:nvSpPr>
        <p:spPr>
          <a:xfrm>
            <a:off x="7591629" y="3568211"/>
            <a:ext cx="4203938" cy="720000"/>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536" name="Группа 535"/>
          <p:cNvGrpSpPr/>
          <p:nvPr/>
        </p:nvGrpSpPr>
        <p:grpSpPr>
          <a:xfrm>
            <a:off x="7319622" y="3316459"/>
            <a:ext cx="558144" cy="502170"/>
            <a:chOff x="10073411" y="3461320"/>
            <a:chExt cx="1729156" cy="1555746"/>
          </a:xfrm>
        </p:grpSpPr>
        <p:sp>
          <p:nvSpPr>
            <p:cNvPr id="537"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38"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539" name="Google Shape;13715;p63"/>
            <p:cNvGrpSpPr/>
            <p:nvPr/>
          </p:nvGrpSpPr>
          <p:grpSpPr>
            <a:xfrm>
              <a:off x="10520296" y="3714259"/>
              <a:ext cx="835074" cy="1085287"/>
              <a:chOff x="5377363" y="1516169"/>
              <a:chExt cx="257357" cy="356627"/>
            </a:xfrm>
            <a:solidFill>
              <a:schemeClr val="bg1"/>
            </a:solidFill>
          </p:grpSpPr>
          <p:sp>
            <p:nvSpPr>
              <p:cNvPr id="540"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41"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42"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43"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44"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45"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46"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47"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48"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49"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50"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51"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52"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53"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54"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55"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56"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557" name="Прямоугольник 556"/>
          <p:cNvSpPr/>
          <p:nvPr/>
        </p:nvSpPr>
        <p:spPr>
          <a:xfrm>
            <a:off x="7746980" y="3599450"/>
            <a:ext cx="4048587" cy="646331"/>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сайлов куни овоз бериш жараёнини кузатиш</a:t>
            </a:r>
            <a:endParaRPr lang="ru-RU" kern="0" dirty="0">
              <a:latin typeface="Arial" panose="020B0604020202020204" pitchFamily="34" charset="0"/>
              <a:ea typeface="Roboto"/>
              <a:cs typeface="Arial" panose="020B0604020202020204" pitchFamily="34" charset="0"/>
              <a:sym typeface="Roboto"/>
            </a:endParaRPr>
          </a:p>
        </p:txBody>
      </p:sp>
    </p:spTree>
    <p:extLst>
      <p:ext uri="{BB962C8B-B14F-4D97-AF65-F5344CB8AC3E}">
        <p14:creationId xmlns:p14="http://schemas.microsoft.com/office/powerpoint/2010/main" val="1478629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83"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4"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ҲУҚУҚ ВА </a:t>
            </a:r>
            <a:r>
              <a:rPr lang="uz-Cyrl-UZ" sz="2800" b="1" dirty="0" smtClean="0">
                <a:latin typeface="Arial" panose="020B0604020202020204" pitchFamily="34" charset="0"/>
              </a:rPr>
              <a:t>МАЖБУРИЯТЛАРИ</a:t>
            </a:r>
            <a:endParaRPr lang="ru-RU" sz="2800" b="1" dirty="0">
              <a:latin typeface="Arial" panose="020B0604020202020204" pitchFamily="34" charset="0"/>
            </a:endParaRPr>
          </a:p>
        </p:txBody>
      </p:sp>
      <p:grpSp>
        <p:nvGrpSpPr>
          <p:cNvPr id="78" name="Google Shape;4692;p55"/>
          <p:cNvGrpSpPr/>
          <p:nvPr/>
        </p:nvGrpSpPr>
        <p:grpSpPr>
          <a:xfrm>
            <a:off x="359868" y="1017976"/>
            <a:ext cx="11441590" cy="577035"/>
            <a:chOff x="4411970" y="3101019"/>
            <a:chExt cx="1094872" cy="147837"/>
          </a:xfrm>
        </p:grpSpPr>
        <p:sp>
          <p:nvSpPr>
            <p:cNvPr id="85"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86"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87" name="Прямоугольник 86"/>
          <p:cNvSpPr/>
          <p:nvPr/>
        </p:nvSpPr>
        <p:spPr>
          <a:xfrm>
            <a:off x="2281075" y="1104158"/>
            <a:ext cx="9374245" cy="400110"/>
          </a:xfrm>
          <a:prstGeom prst="rect">
            <a:avLst/>
          </a:prstGeom>
        </p:spPr>
        <p:txBody>
          <a:bodyPr wrap="square">
            <a:spAutoFit/>
          </a:bodyPr>
          <a:lstStyle/>
          <a:p>
            <a:pPr algn="ctr"/>
            <a:r>
              <a:rPr lang="uz-Cyrl-UZ" sz="2000" b="1" dirty="0">
                <a:solidFill>
                  <a:srgbClr val="0070C0"/>
                </a:solidFill>
                <a:latin typeface="Arial" panose="020B0604020202020204" pitchFamily="34" charset="0"/>
                <a:cs typeface="Arial" panose="020B0604020202020204" pitchFamily="34" charset="0"/>
              </a:rPr>
              <a:t>Кузатувчилар сайлов жараёнларида қуйидаги ҳуқуқларга эгадир:</a:t>
            </a:r>
            <a:endParaRPr lang="ru-RU" sz="2000" b="1" dirty="0">
              <a:solidFill>
                <a:srgbClr val="0070C0"/>
              </a:solidFill>
              <a:latin typeface="Arial" panose="020B0604020202020204" pitchFamily="34" charset="0"/>
              <a:cs typeface="Arial" panose="020B0604020202020204" pitchFamily="34" charset="0"/>
            </a:endParaRPr>
          </a:p>
        </p:txBody>
      </p:sp>
      <p:sp>
        <p:nvSpPr>
          <p:cNvPr id="325" name="Google Shape;568;p26"/>
          <p:cNvSpPr txBox="1"/>
          <p:nvPr/>
        </p:nvSpPr>
        <p:spPr>
          <a:xfrm>
            <a:off x="631875" y="2065860"/>
            <a:ext cx="4203938" cy="101382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26" name="Группа 325"/>
          <p:cNvGrpSpPr/>
          <p:nvPr/>
        </p:nvGrpSpPr>
        <p:grpSpPr>
          <a:xfrm>
            <a:off x="4882422" y="2861730"/>
            <a:ext cx="2386394" cy="2308367"/>
            <a:chOff x="4185864" y="2608037"/>
            <a:chExt cx="3902503" cy="3774903"/>
          </a:xfrm>
        </p:grpSpPr>
        <p:grpSp>
          <p:nvGrpSpPr>
            <p:cNvPr id="327" name="Группа 326"/>
            <p:cNvGrpSpPr/>
            <p:nvPr/>
          </p:nvGrpSpPr>
          <p:grpSpPr>
            <a:xfrm>
              <a:off x="4185864" y="2608037"/>
              <a:ext cx="3902503" cy="3774903"/>
              <a:chOff x="4339790" y="1918992"/>
              <a:chExt cx="3309522" cy="3201311"/>
            </a:xfrm>
          </p:grpSpPr>
          <p:grpSp>
            <p:nvGrpSpPr>
              <p:cNvPr id="354" name="Google Shape;1649;p40"/>
              <p:cNvGrpSpPr/>
              <p:nvPr/>
            </p:nvGrpSpPr>
            <p:grpSpPr>
              <a:xfrm>
                <a:off x="4339790" y="3509548"/>
                <a:ext cx="1654623" cy="1558711"/>
                <a:chOff x="2917390" y="2754275"/>
                <a:chExt cx="1654623" cy="1558711"/>
              </a:xfrm>
            </p:grpSpPr>
            <p:sp>
              <p:nvSpPr>
                <p:cNvPr id="371" name="Google Shape;1650;p40"/>
                <p:cNvSpPr/>
                <p:nvPr/>
              </p:nvSpPr>
              <p:spPr>
                <a:xfrm>
                  <a:off x="3083713" y="2754275"/>
                  <a:ext cx="1488300" cy="1488325"/>
                </a:xfrm>
                <a:custGeom>
                  <a:avLst/>
                  <a:gdLst/>
                  <a:ahLst/>
                  <a:cxnLst/>
                  <a:rect l="l" t="t" r="r" b="b"/>
                  <a:pathLst>
                    <a:path w="59532" h="59533" extrusionOk="0">
                      <a:moveTo>
                        <a:pt x="0" y="1"/>
                      </a:moveTo>
                      <a:cubicBezTo>
                        <a:pt x="0" y="15229"/>
                        <a:pt x="5811" y="30469"/>
                        <a:pt x="17443" y="42089"/>
                      </a:cubicBezTo>
                      <a:cubicBezTo>
                        <a:pt x="29064" y="53722"/>
                        <a:pt x="44304" y="59532"/>
                        <a:pt x="59532" y="59532"/>
                      </a:cubicBezTo>
                      <a:lnTo>
                        <a:pt x="59532" y="1"/>
                      </a:lnTo>
                      <a:close/>
                    </a:path>
                  </a:pathLst>
                </a:custGeom>
                <a:solidFill>
                  <a:srgbClr val="A1A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1651;p40"/>
                <p:cNvSpPr/>
                <p:nvPr/>
              </p:nvSpPr>
              <p:spPr>
                <a:xfrm>
                  <a:off x="3509363" y="2754275"/>
                  <a:ext cx="1062650" cy="1062975"/>
                </a:xfrm>
                <a:custGeom>
                  <a:avLst/>
                  <a:gdLst/>
                  <a:ahLst/>
                  <a:cxnLst/>
                  <a:rect l="l" t="t" r="r" b="b"/>
                  <a:pathLst>
                    <a:path w="42506" h="42519" extrusionOk="0">
                      <a:moveTo>
                        <a:pt x="0" y="1"/>
                      </a:moveTo>
                      <a:cubicBezTo>
                        <a:pt x="0" y="10883"/>
                        <a:pt x="4144" y="21754"/>
                        <a:pt x="12442" y="30064"/>
                      </a:cubicBezTo>
                      <a:cubicBezTo>
                        <a:pt x="20753" y="38363"/>
                        <a:pt x="31623" y="42518"/>
                        <a:pt x="42506" y="42518"/>
                      </a:cubicBezTo>
                      <a:lnTo>
                        <a:pt x="42506" y="1"/>
                      </a:ln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1652;p40"/>
                <p:cNvSpPr/>
                <p:nvPr/>
              </p:nvSpPr>
              <p:spPr>
                <a:xfrm>
                  <a:off x="3085450" y="3290231"/>
                  <a:ext cx="881162" cy="872150"/>
                </a:xfrm>
                <a:custGeom>
                  <a:avLst/>
                  <a:gdLst/>
                  <a:ahLst/>
                  <a:cxnLst/>
                  <a:rect l="l" t="t" r="r" b="b"/>
                  <a:pathLst>
                    <a:path w="31386" h="31065" extrusionOk="0">
                      <a:moveTo>
                        <a:pt x="7299" y="0"/>
                      </a:moveTo>
                      <a:cubicBezTo>
                        <a:pt x="5132" y="0"/>
                        <a:pt x="3120" y="988"/>
                        <a:pt x="1799" y="2703"/>
                      </a:cubicBezTo>
                      <a:cubicBezTo>
                        <a:pt x="453" y="4429"/>
                        <a:pt x="1" y="6644"/>
                        <a:pt x="548" y="8775"/>
                      </a:cubicBezTo>
                      <a:cubicBezTo>
                        <a:pt x="1918" y="14073"/>
                        <a:pt x="4692" y="18919"/>
                        <a:pt x="8573" y="22812"/>
                      </a:cubicBezTo>
                      <a:cubicBezTo>
                        <a:pt x="12467" y="26694"/>
                        <a:pt x="17312" y="29468"/>
                        <a:pt x="22611" y="30837"/>
                      </a:cubicBezTo>
                      <a:cubicBezTo>
                        <a:pt x="23203" y="30989"/>
                        <a:pt x="23802" y="31064"/>
                        <a:pt x="24395" y="31064"/>
                      </a:cubicBezTo>
                      <a:cubicBezTo>
                        <a:pt x="25935" y="31064"/>
                        <a:pt x="27436" y="30558"/>
                        <a:pt x="28683" y="29587"/>
                      </a:cubicBezTo>
                      <a:cubicBezTo>
                        <a:pt x="30397" y="28265"/>
                        <a:pt x="31386" y="26253"/>
                        <a:pt x="31386" y="24086"/>
                      </a:cubicBezTo>
                      <a:lnTo>
                        <a:pt x="31386" y="4501"/>
                      </a:lnTo>
                      <a:cubicBezTo>
                        <a:pt x="31386" y="2024"/>
                        <a:pt x="29373" y="0"/>
                        <a:pt x="268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1653;p40"/>
                <p:cNvSpPr/>
                <p:nvPr/>
              </p:nvSpPr>
              <p:spPr>
                <a:xfrm>
                  <a:off x="2917390" y="3327656"/>
                  <a:ext cx="1011770" cy="985330"/>
                </a:xfrm>
                <a:custGeom>
                  <a:avLst/>
                  <a:gdLst/>
                  <a:ahLst/>
                  <a:cxnLst/>
                  <a:rect l="l" t="t" r="r" b="b"/>
                  <a:pathLst>
                    <a:path w="29159" h="28397" extrusionOk="0">
                      <a:moveTo>
                        <a:pt x="6561" y="1"/>
                      </a:moveTo>
                      <a:cubicBezTo>
                        <a:pt x="2751" y="1"/>
                        <a:pt x="1" y="3608"/>
                        <a:pt x="953" y="7299"/>
                      </a:cubicBezTo>
                      <a:cubicBezTo>
                        <a:pt x="2203" y="12169"/>
                        <a:pt x="4739" y="16788"/>
                        <a:pt x="8561" y="20598"/>
                      </a:cubicBezTo>
                      <a:cubicBezTo>
                        <a:pt x="12371" y="24420"/>
                        <a:pt x="16991" y="26956"/>
                        <a:pt x="21861" y="28206"/>
                      </a:cubicBezTo>
                      <a:cubicBezTo>
                        <a:pt x="22359" y="28335"/>
                        <a:pt x="22857" y="28396"/>
                        <a:pt x="23344" y="28396"/>
                      </a:cubicBezTo>
                      <a:cubicBezTo>
                        <a:pt x="26461" y="28396"/>
                        <a:pt x="29159" y="25894"/>
                        <a:pt x="29159" y="22599"/>
                      </a:cubicBezTo>
                      <a:lnTo>
                        <a:pt x="29159" y="3358"/>
                      </a:lnTo>
                      <a:cubicBezTo>
                        <a:pt x="29159" y="1501"/>
                        <a:pt x="27659" y="1"/>
                        <a:pt x="25802" y="1"/>
                      </a:cubicBezTo>
                      <a:close/>
                    </a:path>
                  </a:pathLst>
                </a:custGeom>
                <a:solidFill>
                  <a:srgbClr val="A1AFC3"/>
                </a:solidFill>
                <a:ln>
                  <a:noFill/>
                </a:ln>
              </p:spPr>
              <p:txBody>
                <a:bodyPr spcFirstLastPara="1" wrap="square" lIns="182875" tIns="91425" rIns="91425" bIns="18287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355" name="Google Shape;1657;p40"/>
              <p:cNvGrpSpPr/>
              <p:nvPr/>
            </p:nvGrpSpPr>
            <p:grpSpPr>
              <a:xfrm>
                <a:off x="4352653" y="1941055"/>
                <a:ext cx="1641760" cy="1568518"/>
                <a:chOff x="2930253" y="1185782"/>
                <a:chExt cx="1641760" cy="1568518"/>
              </a:xfrm>
            </p:grpSpPr>
            <p:sp>
              <p:nvSpPr>
                <p:cNvPr id="367" name="Google Shape;1658;p40"/>
                <p:cNvSpPr/>
                <p:nvPr/>
              </p:nvSpPr>
              <p:spPr>
                <a:xfrm>
                  <a:off x="3083713" y="1266000"/>
                  <a:ext cx="1488300" cy="1488300"/>
                </a:xfrm>
                <a:custGeom>
                  <a:avLst/>
                  <a:gdLst/>
                  <a:ahLst/>
                  <a:cxnLst/>
                  <a:rect l="l" t="t" r="r" b="b"/>
                  <a:pathLst>
                    <a:path w="59532" h="59532" extrusionOk="0">
                      <a:moveTo>
                        <a:pt x="59532" y="1"/>
                      </a:moveTo>
                      <a:cubicBezTo>
                        <a:pt x="44304" y="1"/>
                        <a:pt x="29064" y="5811"/>
                        <a:pt x="17443" y="17432"/>
                      </a:cubicBezTo>
                      <a:cubicBezTo>
                        <a:pt x="5811" y="29064"/>
                        <a:pt x="0" y="44292"/>
                        <a:pt x="0" y="59532"/>
                      </a:cubicBezTo>
                      <a:lnTo>
                        <a:pt x="59532" y="59532"/>
                      </a:lnTo>
                      <a:lnTo>
                        <a:pt x="59532" y="1"/>
                      </a:ln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1659;p40"/>
                <p:cNvSpPr/>
                <p:nvPr/>
              </p:nvSpPr>
              <p:spPr>
                <a:xfrm>
                  <a:off x="3509363" y="1691350"/>
                  <a:ext cx="1062650" cy="1062950"/>
                </a:xfrm>
                <a:custGeom>
                  <a:avLst/>
                  <a:gdLst/>
                  <a:ahLst/>
                  <a:cxnLst/>
                  <a:rect l="l" t="t" r="r" b="b"/>
                  <a:pathLst>
                    <a:path w="42506" h="42518" extrusionOk="0">
                      <a:moveTo>
                        <a:pt x="42506" y="1"/>
                      </a:moveTo>
                      <a:cubicBezTo>
                        <a:pt x="31623" y="1"/>
                        <a:pt x="20753" y="4156"/>
                        <a:pt x="12442" y="12455"/>
                      </a:cubicBezTo>
                      <a:cubicBezTo>
                        <a:pt x="4144" y="20753"/>
                        <a:pt x="0" y="31636"/>
                        <a:pt x="0" y="42518"/>
                      </a:cubicBezTo>
                      <a:lnTo>
                        <a:pt x="42506" y="42518"/>
                      </a:lnTo>
                      <a:lnTo>
                        <a:pt x="42506" y="1"/>
                      </a:lnTo>
                      <a:close/>
                    </a:path>
                  </a:pathLst>
                </a:custGeom>
                <a:solidFill>
                  <a:srgbClr val="4685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1660;p40"/>
                <p:cNvSpPr/>
                <p:nvPr/>
              </p:nvSpPr>
              <p:spPr>
                <a:xfrm>
                  <a:off x="3089326" y="1328017"/>
                  <a:ext cx="881162" cy="872178"/>
                </a:xfrm>
                <a:custGeom>
                  <a:avLst/>
                  <a:gdLst/>
                  <a:ahLst/>
                  <a:cxnLst/>
                  <a:rect l="l" t="t" r="r" b="b"/>
                  <a:pathLst>
                    <a:path w="31386" h="31066" extrusionOk="0">
                      <a:moveTo>
                        <a:pt x="24398" y="1"/>
                      </a:moveTo>
                      <a:cubicBezTo>
                        <a:pt x="23804" y="1"/>
                        <a:pt x="23204" y="76"/>
                        <a:pt x="22610" y="228"/>
                      </a:cubicBezTo>
                      <a:cubicBezTo>
                        <a:pt x="17312" y="1586"/>
                        <a:pt x="12466" y="4360"/>
                        <a:pt x="8573" y="8253"/>
                      </a:cubicBezTo>
                      <a:cubicBezTo>
                        <a:pt x="4692" y="12135"/>
                        <a:pt x="1917" y="16992"/>
                        <a:pt x="548" y="22291"/>
                      </a:cubicBezTo>
                      <a:cubicBezTo>
                        <a:pt x="0" y="24422"/>
                        <a:pt x="453" y="26636"/>
                        <a:pt x="1798" y="28363"/>
                      </a:cubicBezTo>
                      <a:cubicBezTo>
                        <a:pt x="3120" y="30077"/>
                        <a:pt x="5132" y="31066"/>
                        <a:pt x="7299" y="31066"/>
                      </a:cubicBezTo>
                      <a:lnTo>
                        <a:pt x="26885" y="31066"/>
                      </a:lnTo>
                      <a:cubicBezTo>
                        <a:pt x="29361" y="31066"/>
                        <a:pt x="31385" y="29042"/>
                        <a:pt x="31385" y="26565"/>
                      </a:cubicBezTo>
                      <a:lnTo>
                        <a:pt x="31385" y="6979"/>
                      </a:lnTo>
                      <a:cubicBezTo>
                        <a:pt x="31385" y="4812"/>
                        <a:pt x="30397" y="2800"/>
                        <a:pt x="28683" y="1467"/>
                      </a:cubicBezTo>
                      <a:cubicBezTo>
                        <a:pt x="27437" y="504"/>
                        <a:pt x="25937" y="1"/>
                        <a:pt x="243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1661;p40"/>
                <p:cNvSpPr/>
                <p:nvPr/>
              </p:nvSpPr>
              <p:spPr>
                <a:xfrm>
                  <a:off x="2930253" y="1185782"/>
                  <a:ext cx="1002785" cy="976992"/>
                </a:xfrm>
                <a:custGeom>
                  <a:avLst/>
                  <a:gdLst/>
                  <a:ahLst/>
                  <a:cxnLst/>
                  <a:rect l="l" t="t" r="r" b="b"/>
                  <a:pathLst>
                    <a:path w="29159" h="28409" extrusionOk="0">
                      <a:moveTo>
                        <a:pt x="23343" y="0"/>
                      </a:moveTo>
                      <a:cubicBezTo>
                        <a:pt x="22856" y="0"/>
                        <a:pt x="22359" y="62"/>
                        <a:pt x="21860" y="190"/>
                      </a:cubicBezTo>
                      <a:cubicBezTo>
                        <a:pt x="16991" y="1452"/>
                        <a:pt x="12371" y="3988"/>
                        <a:pt x="8561" y="7798"/>
                      </a:cubicBezTo>
                      <a:cubicBezTo>
                        <a:pt x="4739" y="11620"/>
                        <a:pt x="2203" y="16228"/>
                        <a:pt x="941" y="21110"/>
                      </a:cubicBezTo>
                      <a:cubicBezTo>
                        <a:pt x="0" y="24800"/>
                        <a:pt x="2751" y="28408"/>
                        <a:pt x="6561" y="28408"/>
                      </a:cubicBezTo>
                      <a:lnTo>
                        <a:pt x="25801" y="28408"/>
                      </a:lnTo>
                      <a:cubicBezTo>
                        <a:pt x="27659" y="28408"/>
                        <a:pt x="29159" y="26896"/>
                        <a:pt x="29159" y="25039"/>
                      </a:cubicBezTo>
                      <a:lnTo>
                        <a:pt x="29159" y="5798"/>
                      </a:lnTo>
                      <a:cubicBezTo>
                        <a:pt x="29159" y="2503"/>
                        <a:pt x="26460" y="0"/>
                        <a:pt x="23343" y="0"/>
                      </a:cubicBezTo>
                      <a:close/>
                    </a:path>
                  </a:pathLst>
                </a:custGeom>
                <a:solidFill>
                  <a:srgbClr val="5EB2FC"/>
                </a:solidFill>
                <a:ln>
                  <a:noFill/>
                </a:ln>
              </p:spPr>
              <p:txBody>
                <a:bodyPr spcFirstLastPara="1" wrap="square" lIns="182875" tIns="182875" rIns="91425" bIns="9142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grpSp>
            <p:nvGrpSpPr>
              <p:cNvPr id="356" name="Google Shape;1665;p40"/>
              <p:cNvGrpSpPr/>
              <p:nvPr/>
            </p:nvGrpSpPr>
            <p:grpSpPr>
              <a:xfrm>
                <a:off x="5994388" y="1918992"/>
                <a:ext cx="1654924" cy="1590581"/>
                <a:chOff x="4571988" y="1163719"/>
                <a:chExt cx="1654924" cy="1590581"/>
              </a:xfrm>
            </p:grpSpPr>
            <p:sp>
              <p:nvSpPr>
                <p:cNvPr id="363"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rgbClr val="245A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1669;p40"/>
                <p:cNvSpPr/>
                <p:nvPr/>
              </p:nvSpPr>
              <p:spPr>
                <a:xfrm>
                  <a:off x="5201412" y="1163719"/>
                  <a:ext cx="1025500" cy="999123"/>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rgbClr val="0070C0"/>
                </a:solidFill>
                <a:ln>
                  <a:noFill/>
                </a:ln>
              </p:spPr>
              <p:txBody>
                <a:bodyPr spcFirstLastPara="1"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357" name="Google Shape;1673;p40"/>
              <p:cNvGrpSpPr/>
              <p:nvPr/>
            </p:nvGrpSpPr>
            <p:grpSpPr>
              <a:xfrm>
                <a:off x="5994388" y="3509548"/>
                <a:ext cx="1654912" cy="1610755"/>
                <a:chOff x="4571988" y="2754275"/>
                <a:chExt cx="1654912" cy="1610755"/>
              </a:xfrm>
            </p:grpSpPr>
            <p:sp>
              <p:nvSpPr>
                <p:cNvPr id="359"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1677;p40"/>
                <p:cNvSpPr/>
                <p:nvPr/>
              </p:nvSpPr>
              <p:spPr>
                <a:xfrm>
                  <a:off x="5201401" y="3366332"/>
                  <a:ext cx="1025499" cy="998698"/>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accent1">
                    <a:lumMod val="40000"/>
                    <a:lumOff val="60000"/>
                  </a:schemeClr>
                </a:solidFill>
                <a:ln>
                  <a:noFill/>
                </a:ln>
              </p:spPr>
              <p:txBody>
                <a:bodyPr spcFirstLastPara="1"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sp>
            <p:nvSpPr>
              <p:cNvPr id="358" name="Google Shape;1682;p40"/>
              <p:cNvSpPr/>
              <p:nvPr/>
            </p:nvSpPr>
            <p:spPr>
              <a:xfrm>
                <a:off x="5215713" y="2730898"/>
                <a:ext cx="1557375" cy="1557350"/>
              </a:xfrm>
              <a:custGeom>
                <a:avLst/>
                <a:gdLst/>
                <a:ahLst/>
                <a:cxnLst/>
                <a:rect l="l" t="t" r="r" b="b"/>
                <a:pathLst>
                  <a:path w="62295" h="62294" extrusionOk="0">
                    <a:moveTo>
                      <a:pt x="31148" y="0"/>
                    </a:moveTo>
                    <a:cubicBezTo>
                      <a:pt x="13943" y="0"/>
                      <a:pt x="1" y="13942"/>
                      <a:pt x="1" y="31147"/>
                    </a:cubicBezTo>
                    <a:cubicBezTo>
                      <a:pt x="1" y="48351"/>
                      <a:pt x="13943" y="62294"/>
                      <a:pt x="31148" y="62294"/>
                    </a:cubicBezTo>
                    <a:cubicBezTo>
                      <a:pt x="48352" y="62294"/>
                      <a:pt x="62294" y="48351"/>
                      <a:pt x="62294" y="31147"/>
                    </a:cubicBezTo>
                    <a:cubicBezTo>
                      <a:pt x="62294" y="13942"/>
                      <a:pt x="48352" y="0"/>
                      <a:pt x="311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8" name="Google Shape;13564;p62"/>
            <p:cNvGrpSpPr/>
            <p:nvPr/>
          </p:nvGrpSpPr>
          <p:grpSpPr>
            <a:xfrm>
              <a:off x="4612057" y="2973449"/>
              <a:ext cx="641111" cy="634466"/>
              <a:chOff x="5309250" y="2903170"/>
              <a:chExt cx="359579" cy="355852"/>
            </a:xfrm>
            <a:solidFill>
              <a:schemeClr val="bg1">
                <a:lumMod val="95000"/>
              </a:schemeClr>
            </a:solidFill>
          </p:grpSpPr>
          <p:sp>
            <p:nvSpPr>
              <p:cNvPr id="351" name="Google Shape;13565;p62"/>
              <p:cNvSpPr/>
              <p:nvPr/>
            </p:nvSpPr>
            <p:spPr>
              <a:xfrm>
                <a:off x="5410517" y="3006317"/>
                <a:ext cx="77854" cy="76452"/>
              </a:xfrm>
              <a:custGeom>
                <a:avLst/>
                <a:gdLst/>
                <a:ahLst/>
                <a:cxnLst/>
                <a:rect l="l" t="t" r="r" b="b"/>
                <a:pathLst>
                  <a:path w="2444" h="2400" extrusionOk="0">
                    <a:moveTo>
                      <a:pt x="1345" y="315"/>
                    </a:moveTo>
                    <a:cubicBezTo>
                      <a:pt x="1450" y="315"/>
                      <a:pt x="1549" y="346"/>
                      <a:pt x="1631" y="420"/>
                    </a:cubicBezTo>
                    <a:cubicBezTo>
                      <a:pt x="1905" y="634"/>
                      <a:pt x="2060" y="1206"/>
                      <a:pt x="2096" y="1622"/>
                    </a:cubicBezTo>
                    <a:cubicBezTo>
                      <a:pt x="2104" y="1923"/>
                      <a:pt x="1755" y="2071"/>
                      <a:pt x="1406" y="2071"/>
                    </a:cubicBezTo>
                    <a:cubicBezTo>
                      <a:pt x="1257" y="2071"/>
                      <a:pt x="1109" y="2045"/>
                      <a:pt x="988" y="1991"/>
                    </a:cubicBezTo>
                    <a:cubicBezTo>
                      <a:pt x="560" y="1801"/>
                      <a:pt x="381" y="1313"/>
                      <a:pt x="560" y="872"/>
                    </a:cubicBezTo>
                    <a:cubicBezTo>
                      <a:pt x="693" y="580"/>
                      <a:pt x="1042" y="315"/>
                      <a:pt x="1345" y="315"/>
                    </a:cubicBezTo>
                    <a:close/>
                    <a:moveTo>
                      <a:pt x="1344" y="1"/>
                    </a:moveTo>
                    <a:cubicBezTo>
                      <a:pt x="906" y="1"/>
                      <a:pt x="447" y="320"/>
                      <a:pt x="262" y="741"/>
                    </a:cubicBezTo>
                    <a:cubicBezTo>
                      <a:pt x="0" y="1336"/>
                      <a:pt x="262" y="2027"/>
                      <a:pt x="857" y="2289"/>
                    </a:cubicBezTo>
                    <a:cubicBezTo>
                      <a:pt x="1022" y="2363"/>
                      <a:pt x="1214" y="2400"/>
                      <a:pt x="1407" y="2400"/>
                    </a:cubicBezTo>
                    <a:cubicBezTo>
                      <a:pt x="1925" y="2400"/>
                      <a:pt x="2443" y="2134"/>
                      <a:pt x="2417" y="1622"/>
                    </a:cubicBezTo>
                    <a:cubicBezTo>
                      <a:pt x="2405" y="1134"/>
                      <a:pt x="2203" y="479"/>
                      <a:pt x="1858" y="182"/>
                    </a:cubicBezTo>
                    <a:cubicBezTo>
                      <a:pt x="1704" y="56"/>
                      <a:pt x="1526" y="1"/>
                      <a:pt x="1344" y="1"/>
                    </a:cubicBezTo>
                    <a:close/>
                  </a:path>
                </a:pathLst>
              </a:custGeom>
              <a:grpFill/>
              <a:ln>
                <a:noFill/>
              </a:ln>
            </p:spPr>
            <p:txBody>
              <a:bodyPr spcFirstLastPara="1" wrap="square" lIns="91425" tIns="91425" rIns="91425" bIns="91425" anchor="ctr" anchorCtr="0">
                <a:noAutofit/>
              </a:bodyPr>
              <a:lstStyle/>
              <a:p>
                <a:endParaRPr sz="1800"/>
              </a:p>
            </p:txBody>
          </p:sp>
          <p:sp>
            <p:nvSpPr>
              <p:cNvPr id="352" name="Google Shape;13566;p62"/>
              <p:cNvSpPr/>
              <p:nvPr/>
            </p:nvSpPr>
            <p:spPr>
              <a:xfrm>
                <a:off x="5309250" y="2903170"/>
                <a:ext cx="359579" cy="355852"/>
              </a:xfrm>
              <a:custGeom>
                <a:avLst/>
                <a:gdLst/>
                <a:ahLst/>
                <a:cxnLst/>
                <a:rect l="l" t="t" r="r" b="b"/>
                <a:pathLst>
                  <a:path w="11288" h="11171" extrusionOk="0">
                    <a:moveTo>
                      <a:pt x="3691" y="336"/>
                    </a:moveTo>
                    <a:cubicBezTo>
                      <a:pt x="3775" y="336"/>
                      <a:pt x="3846" y="383"/>
                      <a:pt x="3870" y="455"/>
                    </a:cubicBezTo>
                    <a:lnTo>
                      <a:pt x="4084" y="991"/>
                    </a:lnTo>
                    <a:cubicBezTo>
                      <a:pt x="3953" y="1003"/>
                      <a:pt x="3846" y="1050"/>
                      <a:pt x="3739" y="1122"/>
                    </a:cubicBezTo>
                    <a:lnTo>
                      <a:pt x="3536" y="586"/>
                    </a:lnTo>
                    <a:cubicBezTo>
                      <a:pt x="3489" y="455"/>
                      <a:pt x="3572" y="336"/>
                      <a:pt x="3691" y="336"/>
                    </a:cubicBezTo>
                    <a:close/>
                    <a:moveTo>
                      <a:pt x="7834" y="436"/>
                    </a:moveTo>
                    <a:cubicBezTo>
                      <a:pt x="7859" y="436"/>
                      <a:pt x="7883" y="442"/>
                      <a:pt x="7906" y="455"/>
                    </a:cubicBezTo>
                    <a:cubicBezTo>
                      <a:pt x="7989" y="503"/>
                      <a:pt x="8037" y="598"/>
                      <a:pt x="7989" y="693"/>
                    </a:cubicBezTo>
                    <a:lnTo>
                      <a:pt x="7763" y="1217"/>
                    </a:lnTo>
                    <a:cubicBezTo>
                      <a:pt x="7668" y="1134"/>
                      <a:pt x="7561" y="1086"/>
                      <a:pt x="7418" y="1062"/>
                    </a:cubicBezTo>
                    <a:lnTo>
                      <a:pt x="7668" y="538"/>
                    </a:lnTo>
                    <a:cubicBezTo>
                      <a:pt x="7702" y="478"/>
                      <a:pt x="7769" y="436"/>
                      <a:pt x="7834" y="436"/>
                    </a:cubicBezTo>
                    <a:close/>
                    <a:moveTo>
                      <a:pt x="698" y="3177"/>
                    </a:moveTo>
                    <a:cubicBezTo>
                      <a:pt x="775" y="3177"/>
                      <a:pt x="883" y="3247"/>
                      <a:pt x="1298" y="3431"/>
                    </a:cubicBezTo>
                    <a:cubicBezTo>
                      <a:pt x="1250" y="3479"/>
                      <a:pt x="1227" y="3539"/>
                      <a:pt x="1191" y="3586"/>
                    </a:cubicBezTo>
                    <a:cubicBezTo>
                      <a:pt x="1191" y="3586"/>
                      <a:pt x="1167" y="3658"/>
                      <a:pt x="1155" y="3765"/>
                    </a:cubicBezTo>
                    <a:lnTo>
                      <a:pt x="631" y="3527"/>
                    </a:lnTo>
                    <a:cubicBezTo>
                      <a:pt x="477" y="3479"/>
                      <a:pt x="477" y="3253"/>
                      <a:pt x="631" y="3193"/>
                    </a:cubicBezTo>
                    <a:cubicBezTo>
                      <a:pt x="655" y="3183"/>
                      <a:pt x="675" y="3177"/>
                      <a:pt x="698" y="3177"/>
                    </a:cubicBezTo>
                    <a:close/>
                    <a:moveTo>
                      <a:pt x="10679" y="3437"/>
                    </a:moveTo>
                    <a:cubicBezTo>
                      <a:pt x="10755" y="3437"/>
                      <a:pt x="10841" y="3482"/>
                      <a:pt x="10871" y="3551"/>
                    </a:cubicBezTo>
                    <a:cubicBezTo>
                      <a:pt x="10906" y="3646"/>
                      <a:pt x="10847" y="3765"/>
                      <a:pt x="10764" y="3789"/>
                    </a:cubicBezTo>
                    <a:lnTo>
                      <a:pt x="10228" y="4003"/>
                    </a:lnTo>
                    <a:cubicBezTo>
                      <a:pt x="10216" y="3848"/>
                      <a:pt x="10168" y="3741"/>
                      <a:pt x="10097" y="3658"/>
                    </a:cubicBezTo>
                    <a:lnTo>
                      <a:pt x="10633" y="3443"/>
                    </a:lnTo>
                    <a:cubicBezTo>
                      <a:pt x="10647" y="3439"/>
                      <a:pt x="10663" y="3437"/>
                      <a:pt x="10679" y="3437"/>
                    </a:cubicBezTo>
                    <a:close/>
                    <a:moveTo>
                      <a:pt x="1060" y="7134"/>
                    </a:moveTo>
                    <a:cubicBezTo>
                      <a:pt x="1072" y="7265"/>
                      <a:pt x="1119" y="7372"/>
                      <a:pt x="1191" y="7480"/>
                    </a:cubicBezTo>
                    <a:lnTo>
                      <a:pt x="655" y="7682"/>
                    </a:lnTo>
                    <a:cubicBezTo>
                      <a:pt x="635" y="7694"/>
                      <a:pt x="612" y="7699"/>
                      <a:pt x="589" y="7699"/>
                    </a:cubicBezTo>
                    <a:cubicBezTo>
                      <a:pt x="518" y="7699"/>
                      <a:pt x="444" y="7650"/>
                      <a:pt x="417" y="7587"/>
                    </a:cubicBezTo>
                    <a:cubicBezTo>
                      <a:pt x="381" y="7492"/>
                      <a:pt x="429" y="7372"/>
                      <a:pt x="524" y="7349"/>
                    </a:cubicBezTo>
                    <a:lnTo>
                      <a:pt x="1060" y="7134"/>
                    </a:lnTo>
                    <a:close/>
                    <a:moveTo>
                      <a:pt x="10144" y="7361"/>
                    </a:moveTo>
                    <a:lnTo>
                      <a:pt x="10656" y="7599"/>
                    </a:lnTo>
                    <a:cubicBezTo>
                      <a:pt x="10811" y="7658"/>
                      <a:pt x="10811" y="7884"/>
                      <a:pt x="10656" y="7944"/>
                    </a:cubicBezTo>
                    <a:cubicBezTo>
                      <a:pt x="10637" y="7950"/>
                      <a:pt x="10619" y="7953"/>
                      <a:pt x="10601" y="7953"/>
                    </a:cubicBezTo>
                    <a:cubicBezTo>
                      <a:pt x="10506" y="7953"/>
                      <a:pt x="10398" y="7875"/>
                      <a:pt x="9990" y="7706"/>
                    </a:cubicBezTo>
                    <a:cubicBezTo>
                      <a:pt x="10061" y="7611"/>
                      <a:pt x="10121" y="7515"/>
                      <a:pt x="10144" y="7361"/>
                    </a:cubicBezTo>
                    <a:close/>
                    <a:moveTo>
                      <a:pt x="3536" y="9920"/>
                    </a:moveTo>
                    <a:cubicBezTo>
                      <a:pt x="3620" y="9992"/>
                      <a:pt x="3727" y="10051"/>
                      <a:pt x="3870" y="10063"/>
                    </a:cubicBezTo>
                    <a:lnTo>
                      <a:pt x="3620" y="10587"/>
                    </a:lnTo>
                    <a:cubicBezTo>
                      <a:pt x="3584" y="10658"/>
                      <a:pt x="3522" y="10696"/>
                      <a:pt x="3454" y="10696"/>
                    </a:cubicBezTo>
                    <a:cubicBezTo>
                      <a:pt x="3430" y="10696"/>
                      <a:pt x="3406" y="10691"/>
                      <a:pt x="3382" y="10682"/>
                    </a:cubicBezTo>
                    <a:cubicBezTo>
                      <a:pt x="3298" y="10635"/>
                      <a:pt x="3251" y="10528"/>
                      <a:pt x="3298" y="10444"/>
                    </a:cubicBezTo>
                    <a:lnTo>
                      <a:pt x="3536" y="9920"/>
                    </a:lnTo>
                    <a:close/>
                    <a:moveTo>
                      <a:pt x="7549" y="10016"/>
                    </a:moveTo>
                    <a:cubicBezTo>
                      <a:pt x="7727" y="10528"/>
                      <a:pt x="7799" y="10575"/>
                      <a:pt x="7763" y="10694"/>
                    </a:cubicBezTo>
                    <a:cubicBezTo>
                      <a:pt x="7728" y="10770"/>
                      <a:pt x="7659" y="10809"/>
                      <a:pt x="7590" y="10809"/>
                    </a:cubicBezTo>
                    <a:cubicBezTo>
                      <a:pt x="7519" y="10809"/>
                      <a:pt x="7448" y="10767"/>
                      <a:pt x="7418" y="10682"/>
                    </a:cubicBezTo>
                    <a:lnTo>
                      <a:pt x="7204" y="10147"/>
                    </a:lnTo>
                    <a:cubicBezTo>
                      <a:pt x="7346" y="10123"/>
                      <a:pt x="7442" y="10087"/>
                      <a:pt x="7549" y="10016"/>
                    </a:cubicBezTo>
                    <a:close/>
                    <a:moveTo>
                      <a:pt x="3696" y="1"/>
                    </a:moveTo>
                    <a:cubicBezTo>
                      <a:pt x="3631" y="1"/>
                      <a:pt x="3565" y="13"/>
                      <a:pt x="3501" y="38"/>
                    </a:cubicBezTo>
                    <a:cubicBezTo>
                      <a:pt x="3239" y="145"/>
                      <a:pt x="3096" y="443"/>
                      <a:pt x="3203" y="705"/>
                    </a:cubicBezTo>
                    <a:lnTo>
                      <a:pt x="3477" y="1407"/>
                    </a:lnTo>
                    <a:cubicBezTo>
                      <a:pt x="3239" y="1753"/>
                      <a:pt x="3203" y="1765"/>
                      <a:pt x="2846" y="1824"/>
                    </a:cubicBezTo>
                    <a:cubicBezTo>
                      <a:pt x="2655" y="1848"/>
                      <a:pt x="2429" y="1896"/>
                      <a:pt x="2286" y="2050"/>
                    </a:cubicBezTo>
                    <a:cubicBezTo>
                      <a:pt x="2012" y="2300"/>
                      <a:pt x="2060" y="2741"/>
                      <a:pt x="1929" y="2955"/>
                    </a:cubicBezTo>
                    <a:cubicBezTo>
                      <a:pt x="1870" y="3027"/>
                      <a:pt x="1762" y="3098"/>
                      <a:pt x="1643" y="3181"/>
                    </a:cubicBezTo>
                    <a:cubicBezTo>
                      <a:pt x="1631" y="3193"/>
                      <a:pt x="1608" y="3205"/>
                      <a:pt x="1584" y="3217"/>
                    </a:cubicBezTo>
                    <a:lnTo>
                      <a:pt x="893" y="2920"/>
                    </a:lnTo>
                    <a:cubicBezTo>
                      <a:pt x="830" y="2888"/>
                      <a:pt x="761" y="2873"/>
                      <a:pt x="692" y="2873"/>
                    </a:cubicBezTo>
                    <a:cubicBezTo>
                      <a:pt x="630" y="2873"/>
                      <a:pt x="568" y="2885"/>
                      <a:pt x="512" y="2908"/>
                    </a:cubicBezTo>
                    <a:cubicBezTo>
                      <a:pt x="84" y="3074"/>
                      <a:pt x="60" y="3670"/>
                      <a:pt x="477" y="3860"/>
                    </a:cubicBezTo>
                    <a:lnTo>
                      <a:pt x="1167" y="4158"/>
                    </a:lnTo>
                    <a:cubicBezTo>
                      <a:pt x="1239" y="4563"/>
                      <a:pt x="1239" y="4586"/>
                      <a:pt x="1012" y="4920"/>
                    </a:cubicBezTo>
                    <a:cubicBezTo>
                      <a:pt x="893" y="5086"/>
                      <a:pt x="774" y="5265"/>
                      <a:pt x="774" y="5467"/>
                    </a:cubicBezTo>
                    <a:cubicBezTo>
                      <a:pt x="762" y="5825"/>
                      <a:pt x="1119" y="6122"/>
                      <a:pt x="1167" y="6360"/>
                    </a:cubicBezTo>
                    <a:cubicBezTo>
                      <a:pt x="1179" y="6479"/>
                      <a:pt x="1155" y="6646"/>
                      <a:pt x="1108" y="6777"/>
                    </a:cubicBezTo>
                    <a:lnTo>
                      <a:pt x="405" y="7051"/>
                    </a:lnTo>
                    <a:cubicBezTo>
                      <a:pt x="143" y="7146"/>
                      <a:pt x="0" y="7444"/>
                      <a:pt x="107" y="7718"/>
                    </a:cubicBezTo>
                    <a:cubicBezTo>
                      <a:pt x="190" y="7920"/>
                      <a:pt x="386" y="8051"/>
                      <a:pt x="592" y="8051"/>
                    </a:cubicBezTo>
                    <a:cubicBezTo>
                      <a:pt x="653" y="8051"/>
                      <a:pt x="714" y="8040"/>
                      <a:pt x="774" y="8015"/>
                    </a:cubicBezTo>
                    <a:lnTo>
                      <a:pt x="1477" y="7742"/>
                    </a:lnTo>
                    <a:cubicBezTo>
                      <a:pt x="1822" y="7980"/>
                      <a:pt x="1834" y="8015"/>
                      <a:pt x="1893" y="8373"/>
                    </a:cubicBezTo>
                    <a:cubicBezTo>
                      <a:pt x="1989" y="8932"/>
                      <a:pt x="2131" y="9075"/>
                      <a:pt x="2667" y="9194"/>
                    </a:cubicBezTo>
                    <a:cubicBezTo>
                      <a:pt x="3036" y="9277"/>
                      <a:pt x="3060" y="9289"/>
                      <a:pt x="3274" y="9647"/>
                    </a:cubicBezTo>
                    <a:lnTo>
                      <a:pt x="2977" y="10337"/>
                    </a:lnTo>
                    <a:cubicBezTo>
                      <a:pt x="2815" y="10691"/>
                      <a:pt x="3091" y="11053"/>
                      <a:pt x="3439" y="11053"/>
                    </a:cubicBezTo>
                    <a:cubicBezTo>
                      <a:pt x="3502" y="11053"/>
                      <a:pt x="3567" y="11041"/>
                      <a:pt x="3632" y="11016"/>
                    </a:cubicBezTo>
                    <a:cubicBezTo>
                      <a:pt x="3775" y="10980"/>
                      <a:pt x="3858" y="10873"/>
                      <a:pt x="3917" y="10754"/>
                    </a:cubicBezTo>
                    <a:lnTo>
                      <a:pt x="4215" y="10063"/>
                    </a:lnTo>
                    <a:cubicBezTo>
                      <a:pt x="4361" y="10038"/>
                      <a:pt x="4457" y="10021"/>
                      <a:pt x="4536" y="10021"/>
                    </a:cubicBezTo>
                    <a:cubicBezTo>
                      <a:pt x="4677" y="10021"/>
                      <a:pt x="4764" y="10073"/>
                      <a:pt x="4977" y="10218"/>
                    </a:cubicBezTo>
                    <a:cubicBezTo>
                      <a:pt x="5204" y="10377"/>
                      <a:pt x="5367" y="10458"/>
                      <a:pt x="5538" y="10458"/>
                    </a:cubicBezTo>
                    <a:cubicBezTo>
                      <a:pt x="5699" y="10458"/>
                      <a:pt x="5865" y="10386"/>
                      <a:pt x="6096" y="10242"/>
                    </a:cubicBezTo>
                    <a:cubicBezTo>
                      <a:pt x="6280" y="10126"/>
                      <a:pt x="6363" y="10080"/>
                      <a:pt x="6476" y="10080"/>
                    </a:cubicBezTo>
                    <a:cubicBezTo>
                      <a:pt x="6560" y="10080"/>
                      <a:pt x="6661" y="10106"/>
                      <a:pt x="6834" y="10147"/>
                    </a:cubicBezTo>
                    <a:lnTo>
                      <a:pt x="7108" y="10837"/>
                    </a:lnTo>
                    <a:cubicBezTo>
                      <a:pt x="7180" y="11051"/>
                      <a:pt x="7370" y="11171"/>
                      <a:pt x="7585" y="11171"/>
                    </a:cubicBezTo>
                    <a:cubicBezTo>
                      <a:pt x="7942" y="11171"/>
                      <a:pt x="8192" y="10813"/>
                      <a:pt x="8061" y="10468"/>
                    </a:cubicBezTo>
                    <a:lnTo>
                      <a:pt x="7787" y="9766"/>
                    </a:lnTo>
                    <a:cubicBezTo>
                      <a:pt x="8025" y="9432"/>
                      <a:pt x="8061" y="9408"/>
                      <a:pt x="8418" y="9349"/>
                    </a:cubicBezTo>
                    <a:cubicBezTo>
                      <a:pt x="8978" y="9266"/>
                      <a:pt x="9109" y="9111"/>
                      <a:pt x="9228" y="8575"/>
                    </a:cubicBezTo>
                    <a:cubicBezTo>
                      <a:pt x="9323" y="8206"/>
                      <a:pt x="9335" y="8194"/>
                      <a:pt x="9692" y="7968"/>
                    </a:cubicBezTo>
                    <a:cubicBezTo>
                      <a:pt x="10198" y="8180"/>
                      <a:pt x="10406" y="8313"/>
                      <a:pt x="10595" y="8313"/>
                    </a:cubicBezTo>
                    <a:cubicBezTo>
                      <a:pt x="10650" y="8313"/>
                      <a:pt x="10704" y="8302"/>
                      <a:pt x="10764" y="8277"/>
                    </a:cubicBezTo>
                    <a:cubicBezTo>
                      <a:pt x="11192" y="8075"/>
                      <a:pt x="11216" y="7480"/>
                      <a:pt x="10799" y="7301"/>
                    </a:cubicBezTo>
                    <a:lnTo>
                      <a:pt x="10109" y="7003"/>
                    </a:lnTo>
                    <a:cubicBezTo>
                      <a:pt x="10037" y="6599"/>
                      <a:pt x="10037" y="6575"/>
                      <a:pt x="10263" y="6241"/>
                    </a:cubicBezTo>
                    <a:cubicBezTo>
                      <a:pt x="10573" y="5801"/>
                      <a:pt x="10597" y="5622"/>
                      <a:pt x="10287" y="5134"/>
                    </a:cubicBezTo>
                    <a:cubicBezTo>
                      <a:pt x="10085" y="4801"/>
                      <a:pt x="10097" y="4789"/>
                      <a:pt x="10180" y="4384"/>
                    </a:cubicBezTo>
                    <a:lnTo>
                      <a:pt x="10883" y="4122"/>
                    </a:lnTo>
                    <a:cubicBezTo>
                      <a:pt x="11156" y="4015"/>
                      <a:pt x="11287" y="3717"/>
                      <a:pt x="11180" y="3443"/>
                    </a:cubicBezTo>
                    <a:cubicBezTo>
                      <a:pt x="11097" y="3239"/>
                      <a:pt x="10898" y="3115"/>
                      <a:pt x="10690" y="3115"/>
                    </a:cubicBezTo>
                    <a:cubicBezTo>
                      <a:pt x="10631" y="3115"/>
                      <a:pt x="10571" y="3125"/>
                      <a:pt x="10513" y="3146"/>
                    </a:cubicBezTo>
                    <a:lnTo>
                      <a:pt x="9811" y="3420"/>
                    </a:lnTo>
                    <a:cubicBezTo>
                      <a:pt x="9466" y="3181"/>
                      <a:pt x="9454" y="3146"/>
                      <a:pt x="9394" y="2789"/>
                    </a:cubicBezTo>
                    <a:cubicBezTo>
                      <a:pt x="9311" y="2229"/>
                      <a:pt x="9156" y="2086"/>
                      <a:pt x="8620" y="1979"/>
                    </a:cubicBezTo>
                    <a:cubicBezTo>
                      <a:pt x="8251" y="1884"/>
                      <a:pt x="8239" y="1872"/>
                      <a:pt x="8013" y="1515"/>
                    </a:cubicBezTo>
                    <a:lnTo>
                      <a:pt x="8311" y="824"/>
                    </a:lnTo>
                    <a:cubicBezTo>
                      <a:pt x="8430" y="574"/>
                      <a:pt x="8311" y="264"/>
                      <a:pt x="8037" y="157"/>
                    </a:cubicBezTo>
                    <a:cubicBezTo>
                      <a:pt x="7971" y="126"/>
                      <a:pt x="7901" y="111"/>
                      <a:pt x="7831" y="111"/>
                    </a:cubicBezTo>
                    <a:cubicBezTo>
                      <a:pt x="7638" y="111"/>
                      <a:pt x="7449" y="226"/>
                      <a:pt x="7370" y="419"/>
                    </a:cubicBezTo>
                    <a:lnTo>
                      <a:pt x="7073" y="1110"/>
                    </a:lnTo>
                    <a:cubicBezTo>
                      <a:pt x="6927" y="1135"/>
                      <a:pt x="6831" y="1152"/>
                      <a:pt x="6751" y="1152"/>
                    </a:cubicBezTo>
                    <a:cubicBezTo>
                      <a:pt x="6611" y="1152"/>
                      <a:pt x="6524" y="1100"/>
                      <a:pt x="6311" y="955"/>
                    </a:cubicBezTo>
                    <a:lnTo>
                      <a:pt x="6180" y="872"/>
                    </a:lnTo>
                    <a:cubicBezTo>
                      <a:pt x="6152" y="853"/>
                      <a:pt x="6119" y="844"/>
                      <a:pt x="6087" y="844"/>
                    </a:cubicBezTo>
                    <a:cubicBezTo>
                      <a:pt x="6034" y="844"/>
                      <a:pt x="5983" y="868"/>
                      <a:pt x="5953" y="919"/>
                    </a:cubicBezTo>
                    <a:cubicBezTo>
                      <a:pt x="5918" y="991"/>
                      <a:pt x="5930" y="1098"/>
                      <a:pt x="6001" y="1134"/>
                    </a:cubicBezTo>
                    <a:lnTo>
                      <a:pt x="6132" y="1229"/>
                    </a:lnTo>
                    <a:cubicBezTo>
                      <a:pt x="6389" y="1406"/>
                      <a:pt x="6533" y="1474"/>
                      <a:pt x="6731" y="1474"/>
                    </a:cubicBezTo>
                    <a:cubicBezTo>
                      <a:pt x="6826" y="1474"/>
                      <a:pt x="6933" y="1458"/>
                      <a:pt x="7073" y="1431"/>
                    </a:cubicBezTo>
                    <a:cubicBezTo>
                      <a:pt x="7189" y="1411"/>
                      <a:pt x="7278" y="1397"/>
                      <a:pt x="7350" y="1397"/>
                    </a:cubicBezTo>
                    <a:cubicBezTo>
                      <a:pt x="7531" y="1397"/>
                      <a:pt x="7614" y="1481"/>
                      <a:pt x="7775" y="1753"/>
                    </a:cubicBezTo>
                    <a:cubicBezTo>
                      <a:pt x="8013" y="2122"/>
                      <a:pt x="8120" y="2193"/>
                      <a:pt x="8561" y="2300"/>
                    </a:cubicBezTo>
                    <a:cubicBezTo>
                      <a:pt x="8966" y="2384"/>
                      <a:pt x="9013" y="2419"/>
                      <a:pt x="9085" y="2848"/>
                    </a:cubicBezTo>
                    <a:cubicBezTo>
                      <a:pt x="9109" y="3015"/>
                      <a:pt x="9144" y="3181"/>
                      <a:pt x="9228" y="3324"/>
                    </a:cubicBezTo>
                    <a:cubicBezTo>
                      <a:pt x="9370" y="3551"/>
                      <a:pt x="9621" y="3658"/>
                      <a:pt x="9799" y="3812"/>
                    </a:cubicBezTo>
                    <a:cubicBezTo>
                      <a:pt x="9882" y="3908"/>
                      <a:pt x="9906" y="3932"/>
                      <a:pt x="9906" y="3955"/>
                    </a:cubicBezTo>
                    <a:cubicBezTo>
                      <a:pt x="9906" y="3955"/>
                      <a:pt x="9930" y="4015"/>
                      <a:pt x="9906" y="4193"/>
                    </a:cubicBezTo>
                    <a:cubicBezTo>
                      <a:pt x="9859" y="4444"/>
                      <a:pt x="9787" y="4634"/>
                      <a:pt x="9823" y="4860"/>
                    </a:cubicBezTo>
                    <a:cubicBezTo>
                      <a:pt x="9882" y="5194"/>
                      <a:pt x="10216" y="5467"/>
                      <a:pt x="10204" y="5694"/>
                    </a:cubicBezTo>
                    <a:cubicBezTo>
                      <a:pt x="10204" y="5920"/>
                      <a:pt x="9859" y="6170"/>
                      <a:pt x="9787" y="6515"/>
                    </a:cubicBezTo>
                    <a:cubicBezTo>
                      <a:pt x="9704" y="6813"/>
                      <a:pt x="9906" y="7241"/>
                      <a:pt x="9811" y="7420"/>
                    </a:cubicBezTo>
                    <a:cubicBezTo>
                      <a:pt x="9728" y="7611"/>
                      <a:pt x="9275" y="7777"/>
                      <a:pt x="9109" y="8015"/>
                    </a:cubicBezTo>
                    <a:cubicBezTo>
                      <a:pt x="8918" y="8277"/>
                      <a:pt x="8954" y="8718"/>
                      <a:pt x="8787" y="8873"/>
                    </a:cubicBezTo>
                    <a:cubicBezTo>
                      <a:pt x="8620" y="9027"/>
                      <a:pt x="8192" y="8980"/>
                      <a:pt x="7906" y="9158"/>
                    </a:cubicBezTo>
                    <a:cubicBezTo>
                      <a:pt x="7644" y="9325"/>
                      <a:pt x="7477" y="9754"/>
                      <a:pt x="7287" y="9825"/>
                    </a:cubicBezTo>
                    <a:cubicBezTo>
                      <a:pt x="7254" y="9840"/>
                      <a:pt x="7210" y="9846"/>
                      <a:pt x="7163" y="9846"/>
                    </a:cubicBezTo>
                    <a:cubicBezTo>
                      <a:pt x="7058" y="9846"/>
                      <a:pt x="6936" y="9818"/>
                      <a:pt x="6870" y="9801"/>
                    </a:cubicBezTo>
                    <a:cubicBezTo>
                      <a:pt x="6712" y="9764"/>
                      <a:pt x="6595" y="9744"/>
                      <a:pt x="6493" y="9744"/>
                    </a:cubicBezTo>
                    <a:cubicBezTo>
                      <a:pt x="6304" y="9744"/>
                      <a:pt x="6170" y="9813"/>
                      <a:pt x="5930" y="9968"/>
                    </a:cubicBezTo>
                    <a:cubicBezTo>
                      <a:pt x="5756" y="10072"/>
                      <a:pt x="5655" y="10126"/>
                      <a:pt x="5557" y="10126"/>
                    </a:cubicBezTo>
                    <a:cubicBezTo>
                      <a:pt x="5453" y="10126"/>
                      <a:pt x="5351" y="10066"/>
                      <a:pt x="5168" y="9944"/>
                    </a:cubicBezTo>
                    <a:cubicBezTo>
                      <a:pt x="4918" y="9767"/>
                      <a:pt x="4777" y="9704"/>
                      <a:pt x="4576" y="9704"/>
                    </a:cubicBezTo>
                    <a:cubicBezTo>
                      <a:pt x="4480" y="9704"/>
                      <a:pt x="4370" y="9719"/>
                      <a:pt x="4227" y="9742"/>
                    </a:cubicBezTo>
                    <a:cubicBezTo>
                      <a:pt x="4095" y="9764"/>
                      <a:pt x="4008" y="9771"/>
                      <a:pt x="3947" y="9771"/>
                    </a:cubicBezTo>
                    <a:cubicBezTo>
                      <a:pt x="3843" y="9771"/>
                      <a:pt x="3821" y="9749"/>
                      <a:pt x="3798" y="9742"/>
                    </a:cubicBezTo>
                    <a:cubicBezTo>
                      <a:pt x="3608" y="9647"/>
                      <a:pt x="3453" y="9218"/>
                      <a:pt x="3203" y="9039"/>
                    </a:cubicBezTo>
                    <a:cubicBezTo>
                      <a:pt x="2941" y="8849"/>
                      <a:pt x="2501" y="8873"/>
                      <a:pt x="2346" y="8718"/>
                    </a:cubicBezTo>
                    <a:cubicBezTo>
                      <a:pt x="2191" y="8551"/>
                      <a:pt x="2239" y="8123"/>
                      <a:pt x="2060" y="7837"/>
                    </a:cubicBezTo>
                    <a:cubicBezTo>
                      <a:pt x="1941" y="7646"/>
                      <a:pt x="1750" y="7551"/>
                      <a:pt x="1548" y="7384"/>
                    </a:cubicBezTo>
                    <a:cubicBezTo>
                      <a:pt x="1417" y="7265"/>
                      <a:pt x="1393" y="7206"/>
                      <a:pt x="1393" y="7206"/>
                    </a:cubicBezTo>
                    <a:cubicBezTo>
                      <a:pt x="1310" y="7015"/>
                      <a:pt x="1524" y="6599"/>
                      <a:pt x="1465" y="6301"/>
                    </a:cubicBezTo>
                    <a:cubicBezTo>
                      <a:pt x="1405" y="5979"/>
                      <a:pt x="1072" y="5694"/>
                      <a:pt x="1096" y="5467"/>
                    </a:cubicBezTo>
                    <a:cubicBezTo>
                      <a:pt x="1096" y="5241"/>
                      <a:pt x="1429" y="4991"/>
                      <a:pt x="1512" y="4646"/>
                    </a:cubicBezTo>
                    <a:cubicBezTo>
                      <a:pt x="1584" y="4336"/>
                      <a:pt x="1393" y="3932"/>
                      <a:pt x="1477" y="3741"/>
                    </a:cubicBezTo>
                    <a:cubicBezTo>
                      <a:pt x="1572" y="3551"/>
                      <a:pt x="2001" y="3396"/>
                      <a:pt x="2179" y="3146"/>
                    </a:cubicBezTo>
                    <a:cubicBezTo>
                      <a:pt x="2370" y="2884"/>
                      <a:pt x="2346" y="2443"/>
                      <a:pt x="2501" y="2288"/>
                    </a:cubicBezTo>
                    <a:cubicBezTo>
                      <a:pt x="2667" y="2134"/>
                      <a:pt x="3096" y="2181"/>
                      <a:pt x="3382" y="2003"/>
                    </a:cubicBezTo>
                    <a:cubicBezTo>
                      <a:pt x="3608" y="1872"/>
                      <a:pt x="3715" y="1610"/>
                      <a:pt x="3870" y="1431"/>
                    </a:cubicBezTo>
                    <a:cubicBezTo>
                      <a:pt x="3944" y="1357"/>
                      <a:pt x="3995" y="1320"/>
                      <a:pt x="4116" y="1320"/>
                    </a:cubicBezTo>
                    <a:cubicBezTo>
                      <a:pt x="4189" y="1320"/>
                      <a:pt x="4287" y="1333"/>
                      <a:pt x="4429" y="1360"/>
                    </a:cubicBezTo>
                    <a:cubicBezTo>
                      <a:pt x="4543" y="1395"/>
                      <a:pt x="4662" y="1417"/>
                      <a:pt x="4784" y="1417"/>
                    </a:cubicBezTo>
                    <a:cubicBezTo>
                      <a:pt x="4828" y="1417"/>
                      <a:pt x="4873" y="1414"/>
                      <a:pt x="4918" y="1407"/>
                    </a:cubicBezTo>
                    <a:cubicBezTo>
                      <a:pt x="5144" y="1360"/>
                      <a:pt x="5322" y="1217"/>
                      <a:pt x="5513" y="1110"/>
                    </a:cubicBezTo>
                    <a:cubicBezTo>
                      <a:pt x="5584" y="1062"/>
                      <a:pt x="5620" y="955"/>
                      <a:pt x="5572" y="884"/>
                    </a:cubicBezTo>
                    <a:cubicBezTo>
                      <a:pt x="5540" y="835"/>
                      <a:pt x="5479" y="802"/>
                      <a:pt x="5421" y="802"/>
                    </a:cubicBezTo>
                    <a:cubicBezTo>
                      <a:pt x="5395" y="802"/>
                      <a:pt x="5369" y="809"/>
                      <a:pt x="5346" y="824"/>
                    </a:cubicBezTo>
                    <a:cubicBezTo>
                      <a:pt x="5023" y="1010"/>
                      <a:pt x="4963" y="1086"/>
                      <a:pt x="4794" y="1086"/>
                    </a:cubicBezTo>
                    <a:cubicBezTo>
                      <a:pt x="4714" y="1086"/>
                      <a:pt x="4610" y="1069"/>
                      <a:pt x="4441" y="1038"/>
                    </a:cubicBezTo>
                    <a:lnTo>
                      <a:pt x="4167" y="336"/>
                    </a:lnTo>
                    <a:cubicBezTo>
                      <a:pt x="4095" y="127"/>
                      <a:pt x="3904" y="1"/>
                      <a:pt x="3696" y="1"/>
                    </a:cubicBezTo>
                    <a:close/>
                  </a:path>
                </a:pathLst>
              </a:custGeom>
              <a:grpFill/>
              <a:ln>
                <a:noFill/>
              </a:ln>
            </p:spPr>
            <p:txBody>
              <a:bodyPr spcFirstLastPara="1" wrap="square" lIns="91425" tIns="91425" rIns="91425" bIns="91425" anchor="ctr" anchorCtr="0">
                <a:noAutofit/>
              </a:bodyPr>
              <a:lstStyle/>
              <a:p>
                <a:endParaRPr sz="1800"/>
              </a:p>
            </p:txBody>
          </p:sp>
          <p:sp>
            <p:nvSpPr>
              <p:cNvPr id="353" name="Google Shape;13567;p62"/>
              <p:cNvSpPr/>
              <p:nvPr/>
            </p:nvSpPr>
            <p:spPr>
              <a:xfrm>
                <a:off x="5466263" y="3032979"/>
                <a:ext cx="127101" cy="146214"/>
              </a:xfrm>
              <a:custGeom>
                <a:avLst/>
                <a:gdLst/>
                <a:ahLst/>
                <a:cxnLst/>
                <a:rect l="l" t="t" r="r" b="b"/>
                <a:pathLst>
                  <a:path w="3990" h="4590" extrusionOk="0">
                    <a:moveTo>
                      <a:pt x="2681" y="1"/>
                    </a:moveTo>
                    <a:cubicBezTo>
                      <a:pt x="2422" y="1"/>
                      <a:pt x="2181" y="137"/>
                      <a:pt x="2120" y="428"/>
                    </a:cubicBezTo>
                    <a:cubicBezTo>
                      <a:pt x="2036" y="773"/>
                      <a:pt x="1941" y="1095"/>
                      <a:pt x="1786" y="1392"/>
                    </a:cubicBezTo>
                    <a:cubicBezTo>
                      <a:pt x="1739" y="1476"/>
                      <a:pt x="1786" y="1571"/>
                      <a:pt x="1858" y="1619"/>
                    </a:cubicBezTo>
                    <a:cubicBezTo>
                      <a:pt x="1881" y="1632"/>
                      <a:pt x="1905" y="1638"/>
                      <a:pt x="1929" y="1638"/>
                    </a:cubicBezTo>
                    <a:cubicBezTo>
                      <a:pt x="1991" y="1638"/>
                      <a:pt x="2050" y="1599"/>
                      <a:pt x="2084" y="1547"/>
                    </a:cubicBezTo>
                    <a:cubicBezTo>
                      <a:pt x="2251" y="1214"/>
                      <a:pt x="2358" y="880"/>
                      <a:pt x="2441" y="499"/>
                    </a:cubicBezTo>
                    <a:cubicBezTo>
                      <a:pt x="2466" y="387"/>
                      <a:pt x="2563" y="336"/>
                      <a:pt x="2676" y="336"/>
                    </a:cubicBezTo>
                    <a:cubicBezTo>
                      <a:pt x="2836" y="336"/>
                      <a:pt x="3028" y="439"/>
                      <a:pt x="3084" y="607"/>
                    </a:cubicBezTo>
                    <a:cubicBezTo>
                      <a:pt x="3287" y="1214"/>
                      <a:pt x="3632" y="2214"/>
                      <a:pt x="3072" y="3095"/>
                    </a:cubicBezTo>
                    <a:cubicBezTo>
                      <a:pt x="2512" y="3947"/>
                      <a:pt x="1615" y="4265"/>
                      <a:pt x="1007" y="4265"/>
                    </a:cubicBezTo>
                    <a:cubicBezTo>
                      <a:pt x="672" y="4265"/>
                      <a:pt x="425" y="4168"/>
                      <a:pt x="370" y="4012"/>
                    </a:cubicBezTo>
                    <a:cubicBezTo>
                      <a:pt x="334" y="3881"/>
                      <a:pt x="417" y="3678"/>
                      <a:pt x="643" y="3440"/>
                    </a:cubicBezTo>
                    <a:cubicBezTo>
                      <a:pt x="1060" y="2964"/>
                      <a:pt x="1405" y="2583"/>
                      <a:pt x="1679" y="2190"/>
                    </a:cubicBezTo>
                    <a:cubicBezTo>
                      <a:pt x="1739" y="2107"/>
                      <a:pt x="1715" y="2012"/>
                      <a:pt x="1644" y="1964"/>
                    </a:cubicBezTo>
                    <a:cubicBezTo>
                      <a:pt x="1611" y="1946"/>
                      <a:pt x="1576" y="1936"/>
                      <a:pt x="1542" y="1936"/>
                    </a:cubicBezTo>
                    <a:cubicBezTo>
                      <a:pt x="1488" y="1936"/>
                      <a:pt x="1439" y="1960"/>
                      <a:pt x="1417" y="2012"/>
                    </a:cubicBezTo>
                    <a:cubicBezTo>
                      <a:pt x="1143" y="2393"/>
                      <a:pt x="810" y="2762"/>
                      <a:pt x="405" y="3202"/>
                    </a:cubicBezTo>
                    <a:cubicBezTo>
                      <a:pt x="0" y="3607"/>
                      <a:pt x="0" y="3928"/>
                      <a:pt x="60" y="4119"/>
                    </a:cubicBezTo>
                    <a:cubicBezTo>
                      <a:pt x="171" y="4424"/>
                      <a:pt x="546" y="4589"/>
                      <a:pt x="1019" y="4589"/>
                    </a:cubicBezTo>
                    <a:cubicBezTo>
                      <a:pt x="1763" y="4589"/>
                      <a:pt x="2752" y="4179"/>
                      <a:pt x="3334" y="3262"/>
                    </a:cubicBezTo>
                    <a:cubicBezTo>
                      <a:pt x="3989" y="2250"/>
                      <a:pt x="3608" y="1095"/>
                      <a:pt x="3394" y="488"/>
                    </a:cubicBezTo>
                    <a:cubicBezTo>
                      <a:pt x="3287" y="172"/>
                      <a:pt x="2973" y="1"/>
                      <a:pt x="2681"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329" name="Google Shape;14593;p64"/>
            <p:cNvGrpSpPr/>
            <p:nvPr/>
          </p:nvGrpSpPr>
          <p:grpSpPr>
            <a:xfrm>
              <a:off x="7093465" y="2801997"/>
              <a:ext cx="631863" cy="817662"/>
              <a:chOff x="3119678" y="3360146"/>
              <a:chExt cx="269343" cy="348543"/>
            </a:xfrm>
            <a:solidFill>
              <a:schemeClr val="bg1">
                <a:lumMod val="95000"/>
              </a:schemeClr>
            </a:solidFill>
          </p:grpSpPr>
          <p:sp>
            <p:nvSpPr>
              <p:cNvPr id="344" name="Google Shape;14594;p64"/>
              <p:cNvSpPr/>
              <p:nvPr/>
            </p:nvSpPr>
            <p:spPr>
              <a:xfrm>
                <a:off x="3268289" y="3498271"/>
                <a:ext cx="43782" cy="46728"/>
              </a:xfrm>
              <a:custGeom>
                <a:avLst/>
                <a:gdLst/>
                <a:ahLst/>
                <a:cxnLst/>
                <a:rect l="l" t="t" r="r" b="b"/>
                <a:pathLst>
                  <a:path w="1382" h="1475" extrusionOk="0">
                    <a:moveTo>
                      <a:pt x="196" y="0"/>
                    </a:moveTo>
                    <a:cubicBezTo>
                      <a:pt x="137" y="0"/>
                      <a:pt x="81" y="35"/>
                      <a:pt x="48" y="93"/>
                    </a:cubicBezTo>
                    <a:cubicBezTo>
                      <a:pt x="0" y="164"/>
                      <a:pt x="36" y="272"/>
                      <a:pt x="119" y="319"/>
                    </a:cubicBezTo>
                    <a:cubicBezTo>
                      <a:pt x="584" y="557"/>
                      <a:pt x="905" y="926"/>
                      <a:pt x="1048" y="1355"/>
                    </a:cubicBezTo>
                    <a:cubicBezTo>
                      <a:pt x="1060" y="1438"/>
                      <a:pt x="1131" y="1474"/>
                      <a:pt x="1191" y="1474"/>
                    </a:cubicBezTo>
                    <a:cubicBezTo>
                      <a:pt x="1203" y="1474"/>
                      <a:pt x="1227" y="1474"/>
                      <a:pt x="1239" y="1462"/>
                    </a:cubicBezTo>
                    <a:cubicBezTo>
                      <a:pt x="1322" y="1415"/>
                      <a:pt x="1381" y="1331"/>
                      <a:pt x="1358" y="1236"/>
                    </a:cubicBezTo>
                    <a:cubicBezTo>
                      <a:pt x="1191" y="736"/>
                      <a:pt x="810" y="284"/>
                      <a:pt x="274" y="22"/>
                    </a:cubicBezTo>
                    <a:cubicBezTo>
                      <a:pt x="249" y="7"/>
                      <a:pt x="222" y="0"/>
                      <a:pt x="196" y="0"/>
                    </a:cubicBezTo>
                    <a:close/>
                  </a:path>
                </a:pathLst>
              </a:custGeom>
              <a:grpFill/>
              <a:ln>
                <a:noFill/>
              </a:ln>
            </p:spPr>
            <p:txBody>
              <a:bodyPr spcFirstLastPara="1" wrap="square" lIns="91425" tIns="91425" rIns="91425" bIns="91425" anchor="ctr" anchorCtr="0">
                <a:noAutofit/>
              </a:bodyPr>
              <a:lstStyle/>
              <a:p>
                <a:endParaRPr sz="1800"/>
              </a:p>
            </p:txBody>
          </p:sp>
          <p:sp>
            <p:nvSpPr>
              <p:cNvPr id="345" name="Google Shape;14595;p64"/>
              <p:cNvSpPr/>
              <p:nvPr/>
            </p:nvSpPr>
            <p:spPr>
              <a:xfrm>
                <a:off x="3147208" y="3475176"/>
                <a:ext cx="214664" cy="233513"/>
              </a:xfrm>
              <a:custGeom>
                <a:avLst/>
                <a:gdLst/>
                <a:ahLst/>
                <a:cxnLst/>
                <a:rect l="l" t="t" r="r" b="b"/>
                <a:pathLst>
                  <a:path w="6776" h="7371" extrusionOk="0">
                    <a:moveTo>
                      <a:pt x="3537" y="4608"/>
                    </a:moveTo>
                    <a:lnTo>
                      <a:pt x="3537" y="4989"/>
                    </a:lnTo>
                    <a:lnTo>
                      <a:pt x="3179" y="4989"/>
                    </a:lnTo>
                    <a:lnTo>
                      <a:pt x="3179" y="4608"/>
                    </a:lnTo>
                    <a:cubicBezTo>
                      <a:pt x="3239" y="4620"/>
                      <a:pt x="3298" y="4620"/>
                      <a:pt x="3358" y="4620"/>
                    </a:cubicBezTo>
                    <a:cubicBezTo>
                      <a:pt x="3417" y="4620"/>
                      <a:pt x="3477" y="4620"/>
                      <a:pt x="3537" y="4608"/>
                    </a:cubicBezTo>
                    <a:close/>
                    <a:moveTo>
                      <a:pt x="5977" y="5299"/>
                    </a:moveTo>
                    <a:lnTo>
                      <a:pt x="5977" y="5763"/>
                    </a:lnTo>
                    <a:lnTo>
                      <a:pt x="798" y="5763"/>
                    </a:lnTo>
                    <a:lnTo>
                      <a:pt x="798" y="5299"/>
                    </a:lnTo>
                    <a:close/>
                    <a:moveTo>
                      <a:pt x="3406" y="0"/>
                    </a:moveTo>
                    <a:cubicBezTo>
                      <a:pt x="2751" y="0"/>
                      <a:pt x="2132" y="262"/>
                      <a:pt x="1667" y="715"/>
                    </a:cubicBezTo>
                    <a:cubicBezTo>
                      <a:pt x="1203" y="1179"/>
                      <a:pt x="953" y="1798"/>
                      <a:pt x="953" y="2465"/>
                    </a:cubicBezTo>
                    <a:lnTo>
                      <a:pt x="953" y="2715"/>
                    </a:lnTo>
                    <a:cubicBezTo>
                      <a:pt x="953" y="2798"/>
                      <a:pt x="1024" y="2882"/>
                      <a:pt x="1120" y="2882"/>
                    </a:cubicBezTo>
                    <a:cubicBezTo>
                      <a:pt x="1203" y="2882"/>
                      <a:pt x="1274" y="2798"/>
                      <a:pt x="1274" y="2715"/>
                    </a:cubicBezTo>
                    <a:lnTo>
                      <a:pt x="1274" y="2465"/>
                    </a:lnTo>
                    <a:cubicBezTo>
                      <a:pt x="1274" y="1894"/>
                      <a:pt x="1501" y="1358"/>
                      <a:pt x="1905" y="953"/>
                    </a:cubicBezTo>
                    <a:cubicBezTo>
                      <a:pt x="2310" y="548"/>
                      <a:pt x="2846" y="334"/>
                      <a:pt x="3406" y="334"/>
                    </a:cubicBezTo>
                    <a:cubicBezTo>
                      <a:pt x="4584" y="334"/>
                      <a:pt x="5549" y="1286"/>
                      <a:pt x="5549" y="2477"/>
                    </a:cubicBezTo>
                    <a:lnTo>
                      <a:pt x="5549" y="4989"/>
                    </a:lnTo>
                    <a:lnTo>
                      <a:pt x="3882" y="4989"/>
                    </a:lnTo>
                    <a:lnTo>
                      <a:pt x="3882" y="4489"/>
                    </a:lnTo>
                    <a:cubicBezTo>
                      <a:pt x="4060" y="4382"/>
                      <a:pt x="4215" y="4203"/>
                      <a:pt x="4299" y="3989"/>
                    </a:cubicBezTo>
                    <a:cubicBezTo>
                      <a:pt x="4334" y="3906"/>
                      <a:pt x="4287" y="3810"/>
                      <a:pt x="4215" y="3787"/>
                    </a:cubicBezTo>
                    <a:cubicBezTo>
                      <a:pt x="4193" y="3778"/>
                      <a:pt x="4171" y="3775"/>
                      <a:pt x="4149" y="3775"/>
                    </a:cubicBezTo>
                    <a:cubicBezTo>
                      <a:pt x="4079" y="3775"/>
                      <a:pt x="4019" y="3815"/>
                      <a:pt x="4001" y="3870"/>
                    </a:cubicBezTo>
                    <a:cubicBezTo>
                      <a:pt x="3941" y="4037"/>
                      <a:pt x="3822" y="4156"/>
                      <a:pt x="3668" y="4227"/>
                    </a:cubicBezTo>
                    <a:lnTo>
                      <a:pt x="3656" y="4227"/>
                    </a:lnTo>
                    <a:cubicBezTo>
                      <a:pt x="3572" y="4263"/>
                      <a:pt x="3477" y="4287"/>
                      <a:pt x="3394" y="4287"/>
                    </a:cubicBezTo>
                    <a:cubicBezTo>
                      <a:pt x="3036" y="4287"/>
                      <a:pt x="2739" y="3989"/>
                      <a:pt x="2739" y="3632"/>
                    </a:cubicBezTo>
                    <a:cubicBezTo>
                      <a:pt x="2739" y="3275"/>
                      <a:pt x="3036" y="2977"/>
                      <a:pt x="3394" y="2977"/>
                    </a:cubicBezTo>
                    <a:cubicBezTo>
                      <a:pt x="3644" y="2977"/>
                      <a:pt x="3882" y="3132"/>
                      <a:pt x="3989" y="3370"/>
                    </a:cubicBezTo>
                    <a:cubicBezTo>
                      <a:pt x="4006" y="3421"/>
                      <a:pt x="4067" y="3461"/>
                      <a:pt x="4126" y="3461"/>
                    </a:cubicBezTo>
                    <a:cubicBezTo>
                      <a:pt x="4149" y="3461"/>
                      <a:pt x="4171" y="3455"/>
                      <a:pt x="4191" y="3441"/>
                    </a:cubicBezTo>
                    <a:cubicBezTo>
                      <a:pt x="4263" y="3418"/>
                      <a:pt x="4310" y="3310"/>
                      <a:pt x="4263" y="3239"/>
                    </a:cubicBezTo>
                    <a:cubicBezTo>
                      <a:pt x="4108" y="2894"/>
                      <a:pt x="3763" y="2667"/>
                      <a:pt x="3370" y="2667"/>
                    </a:cubicBezTo>
                    <a:cubicBezTo>
                      <a:pt x="2834" y="2667"/>
                      <a:pt x="2394" y="3096"/>
                      <a:pt x="2394" y="3656"/>
                    </a:cubicBezTo>
                    <a:cubicBezTo>
                      <a:pt x="2394" y="4013"/>
                      <a:pt x="2584" y="4322"/>
                      <a:pt x="2870" y="4489"/>
                    </a:cubicBezTo>
                    <a:lnTo>
                      <a:pt x="2870" y="4989"/>
                    </a:lnTo>
                    <a:lnTo>
                      <a:pt x="1262" y="4989"/>
                    </a:lnTo>
                    <a:lnTo>
                      <a:pt x="1262" y="3358"/>
                    </a:lnTo>
                    <a:cubicBezTo>
                      <a:pt x="1262" y="3263"/>
                      <a:pt x="1191" y="3191"/>
                      <a:pt x="1096" y="3191"/>
                    </a:cubicBezTo>
                    <a:cubicBezTo>
                      <a:pt x="1012" y="3191"/>
                      <a:pt x="941" y="3263"/>
                      <a:pt x="941" y="3358"/>
                    </a:cubicBezTo>
                    <a:lnTo>
                      <a:pt x="941" y="4989"/>
                    </a:lnTo>
                    <a:lnTo>
                      <a:pt x="655" y="4989"/>
                    </a:lnTo>
                    <a:cubicBezTo>
                      <a:pt x="560" y="4989"/>
                      <a:pt x="489" y="5061"/>
                      <a:pt x="489" y="5156"/>
                    </a:cubicBezTo>
                    <a:lnTo>
                      <a:pt x="489" y="5775"/>
                    </a:lnTo>
                    <a:lnTo>
                      <a:pt x="167" y="5775"/>
                    </a:lnTo>
                    <a:cubicBezTo>
                      <a:pt x="72" y="5775"/>
                      <a:pt x="0" y="5858"/>
                      <a:pt x="0" y="5942"/>
                    </a:cubicBezTo>
                    <a:lnTo>
                      <a:pt x="0" y="7204"/>
                    </a:lnTo>
                    <a:cubicBezTo>
                      <a:pt x="0" y="7299"/>
                      <a:pt x="72" y="7370"/>
                      <a:pt x="167" y="7370"/>
                    </a:cubicBezTo>
                    <a:lnTo>
                      <a:pt x="3918" y="7370"/>
                    </a:lnTo>
                    <a:cubicBezTo>
                      <a:pt x="4001" y="7370"/>
                      <a:pt x="4072" y="7299"/>
                      <a:pt x="4072" y="7204"/>
                    </a:cubicBezTo>
                    <a:cubicBezTo>
                      <a:pt x="4072" y="7120"/>
                      <a:pt x="4001" y="7049"/>
                      <a:pt x="3918" y="7049"/>
                    </a:cubicBezTo>
                    <a:lnTo>
                      <a:pt x="322" y="7049"/>
                    </a:lnTo>
                    <a:lnTo>
                      <a:pt x="322" y="6108"/>
                    </a:lnTo>
                    <a:lnTo>
                      <a:pt x="6442" y="6108"/>
                    </a:lnTo>
                    <a:lnTo>
                      <a:pt x="6442" y="7049"/>
                    </a:lnTo>
                    <a:lnTo>
                      <a:pt x="4537" y="7049"/>
                    </a:lnTo>
                    <a:cubicBezTo>
                      <a:pt x="4453" y="7049"/>
                      <a:pt x="4370" y="7120"/>
                      <a:pt x="4370" y="7204"/>
                    </a:cubicBezTo>
                    <a:cubicBezTo>
                      <a:pt x="4370" y="7299"/>
                      <a:pt x="4453" y="7370"/>
                      <a:pt x="4537" y="7370"/>
                    </a:cubicBezTo>
                    <a:lnTo>
                      <a:pt x="6608" y="7370"/>
                    </a:lnTo>
                    <a:cubicBezTo>
                      <a:pt x="6692" y="7370"/>
                      <a:pt x="6775" y="7299"/>
                      <a:pt x="6775" y="7204"/>
                    </a:cubicBezTo>
                    <a:lnTo>
                      <a:pt x="6775" y="5942"/>
                    </a:lnTo>
                    <a:cubicBezTo>
                      <a:pt x="6775" y="5835"/>
                      <a:pt x="6716" y="5763"/>
                      <a:pt x="6620" y="5763"/>
                    </a:cubicBezTo>
                    <a:lnTo>
                      <a:pt x="6311" y="5763"/>
                    </a:lnTo>
                    <a:lnTo>
                      <a:pt x="6311" y="5144"/>
                    </a:lnTo>
                    <a:cubicBezTo>
                      <a:pt x="6311" y="5049"/>
                      <a:pt x="6239" y="4977"/>
                      <a:pt x="6144" y="4977"/>
                    </a:cubicBezTo>
                    <a:lnTo>
                      <a:pt x="5858" y="4977"/>
                    </a:lnTo>
                    <a:lnTo>
                      <a:pt x="5858" y="2465"/>
                    </a:lnTo>
                    <a:cubicBezTo>
                      <a:pt x="5858" y="1108"/>
                      <a:pt x="4763" y="0"/>
                      <a:pt x="3406" y="0"/>
                    </a:cubicBezTo>
                    <a:close/>
                  </a:path>
                </a:pathLst>
              </a:custGeom>
              <a:grpFill/>
              <a:ln>
                <a:noFill/>
              </a:ln>
            </p:spPr>
            <p:txBody>
              <a:bodyPr spcFirstLastPara="1" wrap="square" lIns="91425" tIns="91425" rIns="91425" bIns="91425" anchor="ctr" anchorCtr="0">
                <a:noAutofit/>
              </a:bodyPr>
              <a:lstStyle/>
              <a:p>
                <a:endParaRPr sz="1800"/>
              </a:p>
            </p:txBody>
          </p:sp>
          <p:sp>
            <p:nvSpPr>
              <p:cNvPr id="346" name="Google Shape;14596;p64"/>
              <p:cNvSpPr/>
              <p:nvPr/>
            </p:nvSpPr>
            <p:spPr>
              <a:xfrm>
                <a:off x="3249408" y="3360146"/>
                <a:ext cx="10613" cy="97321"/>
              </a:xfrm>
              <a:custGeom>
                <a:avLst/>
                <a:gdLst/>
                <a:ahLst/>
                <a:cxnLst/>
                <a:rect l="l" t="t" r="r" b="b"/>
                <a:pathLst>
                  <a:path w="335" h="3072" extrusionOk="0">
                    <a:moveTo>
                      <a:pt x="168" y="0"/>
                    </a:moveTo>
                    <a:cubicBezTo>
                      <a:pt x="72" y="0"/>
                      <a:pt x="1" y="83"/>
                      <a:pt x="1" y="167"/>
                    </a:cubicBezTo>
                    <a:lnTo>
                      <a:pt x="1" y="2905"/>
                    </a:lnTo>
                    <a:cubicBezTo>
                      <a:pt x="1" y="3000"/>
                      <a:pt x="72" y="3072"/>
                      <a:pt x="168" y="3072"/>
                    </a:cubicBezTo>
                    <a:cubicBezTo>
                      <a:pt x="251" y="3072"/>
                      <a:pt x="334" y="3000"/>
                      <a:pt x="334" y="2905"/>
                    </a:cubicBezTo>
                    <a:lnTo>
                      <a:pt x="334" y="167"/>
                    </a:lnTo>
                    <a:cubicBezTo>
                      <a:pt x="334" y="83"/>
                      <a:pt x="251" y="0"/>
                      <a:pt x="168" y="0"/>
                    </a:cubicBezTo>
                    <a:close/>
                  </a:path>
                </a:pathLst>
              </a:custGeom>
              <a:grpFill/>
              <a:ln>
                <a:noFill/>
              </a:ln>
            </p:spPr>
            <p:txBody>
              <a:bodyPr spcFirstLastPara="1" wrap="square" lIns="91425" tIns="91425" rIns="91425" bIns="91425" anchor="ctr" anchorCtr="0">
                <a:noAutofit/>
              </a:bodyPr>
              <a:lstStyle/>
              <a:p>
                <a:endParaRPr sz="1800"/>
              </a:p>
            </p:txBody>
          </p:sp>
          <p:sp>
            <p:nvSpPr>
              <p:cNvPr id="347" name="Google Shape;14597;p64"/>
              <p:cNvSpPr/>
              <p:nvPr/>
            </p:nvSpPr>
            <p:spPr>
              <a:xfrm>
                <a:off x="3175879" y="3377919"/>
                <a:ext cx="54331" cy="86740"/>
              </a:xfrm>
              <a:custGeom>
                <a:avLst/>
                <a:gdLst/>
                <a:ahLst/>
                <a:cxnLst/>
                <a:rect l="l" t="t" r="r" b="b"/>
                <a:pathLst>
                  <a:path w="1715" h="2738" extrusionOk="0">
                    <a:moveTo>
                      <a:pt x="188" y="1"/>
                    </a:moveTo>
                    <a:cubicBezTo>
                      <a:pt x="161" y="1"/>
                      <a:pt x="134" y="8"/>
                      <a:pt x="107" y="22"/>
                    </a:cubicBezTo>
                    <a:cubicBezTo>
                      <a:pt x="36" y="70"/>
                      <a:pt x="0" y="153"/>
                      <a:pt x="48" y="249"/>
                    </a:cubicBezTo>
                    <a:lnTo>
                      <a:pt x="1381" y="2642"/>
                    </a:lnTo>
                    <a:cubicBezTo>
                      <a:pt x="1417" y="2701"/>
                      <a:pt x="1477" y="2737"/>
                      <a:pt x="1524" y="2737"/>
                    </a:cubicBezTo>
                    <a:cubicBezTo>
                      <a:pt x="1548" y="2737"/>
                      <a:pt x="1584" y="2737"/>
                      <a:pt x="1596" y="2713"/>
                    </a:cubicBezTo>
                    <a:cubicBezTo>
                      <a:pt x="1679" y="2654"/>
                      <a:pt x="1715" y="2559"/>
                      <a:pt x="1667" y="2475"/>
                    </a:cubicBezTo>
                    <a:lnTo>
                      <a:pt x="334" y="82"/>
                    </a:lnTo>
                    <a:cubicBezTo>
                      <a:pt x="301" y="33"/>
                      <a:pt x="246" y="1"/>
                      <a:pt x="188" y="1"/>
                    </a:cubicBezTo>
                    <a:close/>
                  </a:path>
                </a:pathLst>
              </a:custGeom>
              <a:grpFill/>
              <a:ln>
                <a:noFill/>
              </a:ln>
            </p:spPr>
            <p:txBody>
              <a:bodyPr spcFirstLastPara="1" wrap="square" lIns="91425" tIns="91425" rIns="91425" bIns="91425" anchor="ctr" anchorCtr="0">
                <a:noAutofit/>
              </a:bodyPr>
              <a:lstStyle/>
              <a:p>
                <a:endParaRPr sz="1800"/>
              </a:p>
            </p:txBody>
          </p:sp>
          <p:sp>
            <p:nvSpPr>
              <p:cNvPr id="348" name="Google Shape;14598;p64"/>
              <p:cNvSpPr/>
              <p:nvPr/>
            </p:nvSpPr>
            <p:spPr>
              <a:xfrm>
                <a:off x="3119678" y="3429399"/>
                <a:ext cx="89401" cy="50720"/>
              </a:xfrm>
              <a:custGeom>
                <a:avLst/>
                <a:gdLst/>
                <a:ahLst/>
                <a:cxnLst/>
                <a:rect l="l" t="t" r="r" b="b"/>
                <a:pathLst>
                  <a:path w="2822" h="1601" extrusionOk="0">
                    <a:moveTo>
                      <a:pt x="200" y="0"/>
                    </a:moveTo>
                    <a:cubicBezTo>
                      <a:pt x="142" y="0"/>
                      <a:pt x="81" y="27"/>
                      <a:pt x="48" y="76"/>
                    </a:cubicBezTo>
                    <a:cubicBezTo>
                      <a:pt x="0" y="160"/>
                      <a:pt x="36" y="255"/>
                      <a:pt x="107" y="302"/>
                    </a:cubicBezTo>
                    <a:lnTo>
                      <a:pt x="2536" y="1588"/>
                    </a:lnTo>
                    <a:cubicBezTo>
                      <a:pt x="2560" y="1600"/>
                      <a:pt x="2584" y="1600"/>
                      <a:pt x="2608" y="1600"/>
                    </a:cubicBezTo>
                    <a:cubicBezTo>
                      <a:pt x="2667" y="1600"/>
                      <a:pt x="2727" y="1565"/>
                      <a:pt x="2762" y="1505"/>
                    </a:cubicBezTo>
                    <a:cubicBezTo>
                      <a:pt x="2822" y="1445"/>
                      <a:pt x="2786" y="1350"/>
                      <a:pt x="2703" y="1303"/>
                    </a:cubicBezTo>
                    <a:lnTo>
                      <a:pt x="274" y="17"/>
                    </a:lnTo>
                    <a:cubicBezTo>
                      <a:pt x="252" y="6"/>
                      <a:pt x="226" y="0"/>
                      <a:pt x="200" y="0"/>
                    </a:cubicBezTo>
                    <a:close/>
                  </a:path>
                </a:pathLst>
              </a:custGeom>
              <a:grpFill/>
              <a:ln>
                <a:noFill/>
              </a:ln>
            </p:spPr>
            <p:txBody>
              <a:bodyPr spcFirstLastPara="1" wrap="square" lIns="91425" tIns="91425" rIns="91425" bIns="91425" anchor="ctr" anchorCtr="0">
                <a:noAutofit/>
              </a:bodyPr>
              <a:lstStyle/>
              <a:p>
                <a:endParaRPr sz="1800"/>
              </a:p>
            </p:txBody>
          </p:sp>
          <p:sp>
            <p:nvSpPr>
              <p:cNvPr id="349" name="Google Shape;14599;p64"/>
              <p:cNvSpPr/>
              <p:nvPr/>
            </p:nvSpPr>
            <p:spPr>
              <a:xfrm>
                <a:off x="3279219" y="3377919"/>
                <a:ext cx="54363" cy="85980"/>
              </a:xfrm>
              <a:custGeom>
                <a:avLst/>
                <a:gdLst/>
                <a:ahLst/>
                <a:cxnLst/>
                <a:rect l="l" t="t" r="r" b="b"/>
                <a:pathLst>
                  <a:path w="1716" h="2714" extrusionOk="0">
                    <a:moveTo>
                      <a:pt x="1533" y="1"/>
                    </a:moveTo>
                    <a:cubicBezTo>
                      <a:pt x="1475" y="1"/>
                      <a:pt x="1414" y="33"/>
                      <a:pt x="1382" y="82"/>
                    </a:cubicBezTo>
                    <a:lnTo>
                      <a:pt x="48" y="2475"/>
                    </a:lnTo>
                    <a:cubicBezTo>
                      <a:pt x="1" y="2559"/>
                      <a:pt x="24" y="2654"/>
                      <a:pt x="108" y="2701"/>
                    </a:cubicBezTo>
                    <a:cubicBezTo>
                      <a:pt x="132" y="2713"/>
                      <a:pt x="143" y="2713"/>
                      <a:pt x="179" y="2713"/>
                    </a:cubicBezTo>
                    <a:cubicBezTo>
                      <a:pt x="239" y="2713"/>
                      <a:pt x="286" y="2689"/>
                      <a:pt x="310" y="2630"/>
                    </a:cubicBezTo>
                    <a:lnTo>
                      <a:pt x="1656" y="237"/>
                    </a:lnTo>
                    <a:cubicBezTo>
                      <a:pt x="1715" y="153"/>
                      <a:pt x="1679" y="70"/>
                      <a:pt x="1608" y="22"/>
                    </a:cubicBezTo>
                    <a:cubicBezTo>
                      <a:pt x="1585" y="8"/>
                      <a:pt x="1560" y="1"/>
                      <a:pt x="1533" y="1"/>
                    </a:cubicBezTo>
                    <a:close/>
                  </a:path>
                </a:pathLst>
              </a:custGeom>
              <a:grpFill/>
              <a:ln>
                <a:noFill/>
              </a:ln>
            </p:spPr>
            <p:txBody>
              <a:bodyPr spcFirstLastPara="1" wrap="square" lIns="91425" tIns="91425" rIns="91425" bIns="91425" anchor="ctr" anchorCtr="0">
                <a:noAutofit/>
              </a:bodyPr>
              <a:lstStyle/>
              <a:p>
                <a:endParaRPr sz="1800"/>
              </a:p>
            </p:txBody>
          </p:sp>
          <p:sp>
            <p:nvSpPr>
              <p:cNvPr id="350" name="Google Shape;14600;p64"/>
              <p:cNvSpPr/>
              <p:nvPr/>
            </p:nvSpPr>
            <p:spPr>
              <a:xfrm>
                <a:off x="3300349" y="3429399"/>
                <a:ext cx="88672" cy="51100"/>
              </a:xfrm>
              <a:custGeom>
                <a:avLst/>
                <a:gdLst/>
                <a:ahLst/>
                <a:cxnLst/>
                <a:rect l="l" t="t" r="r" b="b"/>
                <a:pathLst>
                  <a:path w="2799" h="1613" extrusionOk="0">
                    <a:moveTo>
                      <a:pt x="2615" y="0"/>
                    </a:moveTo>
                    <a:cubicBezTo>
                      <a:pt x="2589" y="0"/>
                      <a:pt x="2562" y="6"/>
                      <a:pt x="2536" y="17"/>
                    </a:cubicBezTo>
                    <a:lnTo>
                      <a:pt x="107" y="1303"/>
                    </a:lnTo>
                    <a:cubicBezTo>
                      <a:pt x="36" y="1350"/>
                      <a:pt x="0" y="1434"/>
                      <a:pt x="48" y="1529"/>
                    </a:cubicBezTo>
                    <a:cubicBezTo>
                      <a:pt x="72" y="1588"/>
                      <a:pt x="131" y="1612"/>
                      <a:pt x="191" y="1612"/>
                    </a:cubicBezTo>
                    <a:cubicBezTo>
                      <a:pt x="227" y="1612"/>
                      <a:pt x="238" y="1612"/>
                      <a:pt x="274" y="1600"/>
                    </a:cubicBezTo>
                    <a:lnTo>
                      <a:pt x="2691" y="314"/>
                    </a:lnTo>
                    <a:cubicBezTo>
                      <a:pt x="2774" y="255"/>
                      <a:pt x="2798" y="172"/>
                      <a:pt x="2751" y="76"/>
                    </a:cubicBezTo>
                    <a:cubicBezTo>
                      <a:pt x="2726" y="27"/>
                      <a:pt x="2673" y="0"/>
                      <a:pt x="2615" y="0"/>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330" name="Google Shape;14306;p63"/>
            <p:cNvGrpSpPr/>
            <p:nvPr/>
          </p:nvGrpSpPr>
          <p:grpSpPr>
            <a:xfrm>
              <a:off x="4628331" y="5282747"/>
              <a:ext cx="620448" cy="828411"/>
              <a:chOff x="903530" y="3806125"/>
              <a:chExt cx="264550" cy="353222"/>
            </a:xfrm>
            <a:solidFill>
              <a:schemeClr val="bg1">
                <a:lumMod val="95000"/>
              </a:schemeClr>
            </a:solidFill>
          </p:grpSpPr>
          <p:sp>
            <p:nvSpPr>
              <p:cNvPr id="340" name="Google Shape;14307;p63"/>
              <p:cNvSpPr/>
              <p:nvPr/>
            </p:nvSpPr>
            <p:spPr>
              <a:xfrm>
                <a:off x="926637" y="3839321"/>
                <a:ext cx="173237" cy="162002"/>
              </a:xfrm>
              <a:custGeom>
                <a:avLst/>
                <a:gdLst/>
                <a:ahLst/>
                <a:cxnLst/>
                <a:rect l="l" t="t" r="r" b="b"/>
                <a:pathLst>
                  <a:path w="5443" h="5090" extrusionOk="0">
                    <a:moveTo>
                      <a:pt x="3418" y="1"/>
                    </a:moveTo>
                    <a:cubicBezTo>
                      <a:pt x="2623" y="1"/>
                      <a:pt x="1831" y="307"/>
                      <a:pt x="1227" y="911"/>
                    </a:cubicBezTo>
                    <a:cubicBezTo>
                      <a:pt x="108" y="2030"/>
                      <a:pt x="1" y="3804"/>
                      <a:pt x="989" y="5030"/>
                    </a:cubicBezTo>
                    <a:cubicBezTo>
                      <a:pt x="1013" y="5078"/>
                      <a:pt x="1061" y="5090"/>
                      <a:pt x="1120" y="5090"/>
                    </a:cubicBezTo>
                    <a:cubicBezTo>
                      <a:pt x="1156" y="5090"/>
                      <a:pt x="1192" y="5078"/>
                      <a:pt x="1227" y="5066"/>
                    </a:cubicBezTo>
                    <a:cubicBezTo>
                      <a:pt x="1299" y="5006"/>
                      <a:pt x="1311" y="4899"/>
                      <a:pt x="1251" y="4840"/>
                    </a:cubicBezTo>
                    <a:cubicBezTo>
                      <a:pt x="382" y="3744"/>
                      <a:pt x="477" y="2149"/>
                      <a:pt x="1477" y="1149"/>
                    </a:cubicBezTo>
                    <a:cubicBezTo>
                      <a:pt x="2019" y="607"/>
                      <a:pt x="2735" y="334"/>
                      <a:pt x="3452" y="334"/>
                    </a:cubicBezTo>
                    <a:cubicBezTo>
                      <a:pt x="4059" y="334"/>
                      <a:pt x="4666" y="530"/>
                      <a:pt x="5168" y="923"/>
                    </a:cubicBezTo>
                    <a:cubicBezTo>
                      <a:pt x="5199" y="948"/>
                      <a:pt x="5237" y="961"/>
                      <a:pt x="5273" y="961"/>
                    </a:cubicBezTo>
                    <a:cubicBezTo>
                      <a:pt x="5321" y="961"/>
                      <a:pt x="5367" y="939"/>
                      <a:pt x="5394" y="899"/>
                    </a:cubicBezTo>
                    <a:cubicBezTo>
                      <a:pt x="5442" y="827"/>
                      <a:pt x="5418" y="720"/>
                      <a:pt x="5347" y="672"/>
                    </a:cubicBezTo>
                    <a:cubicBezTo>
                      <a:pt x="4777" y="223"/>
                      <a:pt x="4096" y="1"/>
                      <a:pt x="3418" y="1"/>
                    </a:cubicBezTo>
                    <a:close/>
                  </a:path>
                </a:pathLst>
              </a:custGeom>
              <a:grpFill/>
              <a:ln>
                <a:noFill/>
              </a:ln>
            </p:spPr>
            <p:txBody>
              <a:bodyPr spcFirstLastPara="1" wrap="square" lIns="91425" tIns="91425" rIns="91425" bIns="91425" anchor="ctr" anchorCtr="0">
                <a:noAutofit/>
              </a:bodyPr>
              <a:lstStyle/>
              <a:p>
                <a:endParaRPr sz="1800"/>
              </a:p>
            </p:txBody>
          </p:sp>
          <p:sp>
            <p:nvSpPr>
              <p:cNvPr id="341" name="Google Shape;14308;p63"/>
              <p:cNvSpPr/>
              <p:nvPr/>
            </p:nvSpPr>
            <p:spPr>
              <a:xfrm>
                <a:off x="903530" y="3806125"/>
                <a:ext cx="264550" cy="353222"/>
              </a:xfrm>
              <a:custGeom>
                <a:avLst/>
                <a:gdLst/>
                <a:ahLst/>
                <a:cxnLst/>
                <a:rect l="l" t="t" r="r" b="b"/>
                <a:pathLst>
                  <a:path w="8312" h="11098" extrusionOk="0">
                    <a:moveTo>
                      <a:pt x="4144" y="322"/>
                    </a:moveTo>
                    <a:cubicBezTo>
                      <a:pt x="6251" y="322"/>
                      <a:pt x="7966" y="2025"/>
                      <a:pt x="7966" y="4144"/>
                    </a:cubicBezTo>
                    <a:cubicBezTo>
                      <a:pt x="7978" y="5085"/>
                      <a:pt x="7775" y="6002"/>
                      <a:pt x="7371" y="6895"/>
                    </a:cubicBezTo>
                    <a:cubicBezTo>
                      <a:pt x="7037" y="7609"/>
                      <a:pt x="6597" y="8323"/>
                      <a:pt x="6025" y="8978"/>
                    </a:cubicBezTo>
                    <a:cubicBezTo>
                      <a:pt x="5228" y="9919"/>
                      <a:pt x="4418" y="10526"/>
                      <a:pt x="4156" y="10717"/>
                    </a:cubicBezTo>
                    <a:cubicBezTo>
                      <a:pt x="3882" y="10538"/>
                      <a:pt x="3084" y="9931"/>
                      <a:pt x="2275" y="8990"/>
                    </a:cubicBezTo>
                    <a:cubicBezTo>
                      <a:pt x="1715" y="8323"/>
                      <a:pt x="1251" y="7621"/>
                      <a:pt x="929" y="6895"/>
                    </a:cubicBezTo>
                    <a:cubicBezTo>
                      <a:pt x="525" y="6002"/>
                      <a:pt x="310" y="5085"/>
                      <a:pt x="310" y="4144"/>
                    </a:cubicBezTo>
                    <a:cubicBezTo>
                      <a:pt x="310" y="2025"/>
                      <a:pt x="2025" y="322"/>
                      <a:pt x="4144" y="322"/>
                    </a:cubicBezTo>
                    <a:close/>
                    <a:moveTo>
                      <a:pt x="4156" y="1"/>
                    </a:moveTo>
                    <a:cubicBezTo>
                      <a:pt x="1858" y="1"/>
                      <a:pt x="1" y="1870"/>
                      <a:pt x="1" y="4156"/>
                    </a:cubicBezTo>
                    <a:cubicBezTo>
                      <a:pt x="1" y="5121"/>
                      <a:pt x="215" y="6097"/>
                      <a:pt x="644" y="7049"/>
                    </a:cubicBezTo>
                    <a:cubicBezTo>
                      <a:pt x="989" y="7788"/>
                      <a:pt x="1441" y="8514"/>
                      <a:pt x="2037" y="9216"/>
                    </a:cubicBezTo>
                    <a:cubicBezTo>
                      <a:pt x="3037" y="10395"/>
                      <a:pt x="4037" y="11050"/>
                      <a:pt x="4061" y="11062"/>
                    </a:cubicBezTo>
                    <a:cubicBezTo>
                      <a:pt x="4096" y="11074"/>
                      <a:pt x="4120" y="11098"/>
                      <a:pt x="4156" y="11098"/>
                    </a:cubicBezTo>
                    <a:cubicBezTo>
                      <a:pt x="4180" y="11098"/>
                      <a:pt x="4215" y="11074"/>
                      <a:pt x="4239" y="11062"/>
                    </a:cubicBezTo>
                    <a:cubicBezTo>
                      <a:pt x="4287" y="11038"/>
                      <a:pt x="5275" y="10395"/>
                      <a:pt x="6263" y="9216"/>
                    </a:cubicBezTo>
                    <a:cubicBezTo>
                      <a:pt x="6859" y="8538"/>
                      <a:pt x="7323" y="7800"/>
                      <a:pt x="7668" y="7049"/>
                    </a:cubicBezTo>
                    <a:cubicBezTo>
                      <a:pt x="8085" y="6109"/>
                      <a:pt x="8311" y="5144"/>
                      <a:pt x="8311" y="4156"/>
                    </a:cubicBezTo>
                    <a:cubicBezTo>
                      <a:pt x="8311" y="1870"/>
                      <a:pt x="6442" y="1"/>
                      <a:pt x="4156" y="1"/>
                    </a:cubicBezTo>
                    <a:close/>
                  </a:path>
                </a:pathLst>
              </a:custGeom>
              <a:grpFill/>
              <a:ln>
                <a:noFill/>
              </a:ln>
            </p:spPr>
            <p:txBody>
              <a:bodyPr spcFirstLastPara="1" wrap="square" lIns="91425" tIns="91425" rIns="91425" bIns="91425" anchor="ctr" anchorCtr="0">
                <a:noAutofit/>
              </a:bodyPr>
              <a:lstStyle/>
              <a:p>
                <a:endParaRPr sz="1800"/>
              </a:p>
            </p:txBody>
          </p:sp>
          <p:sp>
            <p:nvSpPr>
              <p:cNvPr id="342" name="Google Shape;14309;p63"/>
              <p:cNvSpPr/>
              <p:nvPr/>
            </p:nvSpPr>
            <p:spPr>
              <a:xfrm>
                <a:off x="1008879" y="3904059"/>
                <a:ext cx="54966" cy="18460"/>
              </a:xfrm>
              <a:custGeom>
                <a:avLst/>
                <a:gdLst/>
                <a:ahLst/>
                <a:cxnLst/>
                <a:rect l="l" t="t" r="r" b="b"/>
                <a:pathLst>
                  <a:path w="1727" h="580" extrusionOk="0">
                    <a:moveTo>
                      <a:pt x="648" y="1"/>
                    </a:moveTo>
                    <a:cubicBezTo>
                      <a:pt x="492" y="1"/>
                      <a:pt x="319" y="16"/>
                      <a:pt x="132" y="55"/>
                    </a:cubicBezTo>
                    <a:cubicBezTo>
                      <a:pt x="60" y="67"/>
                      <a:pt x="1" y="127"/>
                      <a:pt x="1" y="222"/>
                    </a:cubicBezTo>
                    <a:lnTo>
                      <a:pt x="1" y="401"/>
                    </a:lnTo>
                    <a:cubicBezTo>
                      <a:pt x="1" y="484"/>
                      <a:pt x="72" y="555"/>
                      <a:pt x="155" y="555"/>
                    </a:cubicBezTo>
                    <a:cubicBezTo>
                      <a:pt x="251" y="555"/>
                      <a:pt x="322" y="484"/>
                      <a:pt x="322" y="401"/>
                    </a:cubicBezTo>
                    <a:lnTo>
                      <a:pt x="322" y="365"/>
                    </a:lnTo>
                    <a:cubicBezTo>
                      <a:pt x="434" y="350"/>
                      <a:pt x="539" y="343"/>
                      <a:pt x="636" y="343"/>
                    </a:cubicBezTo>
                    <a:cubicBezTo>
                      <a:pt x="841" y="343"/>
                      <a:pt x="1011" y="372"/>
                      <a:pt x="1132" y="413"/>
                    </a:cubicBezTo>
                    <a:cubicBezTo>
                      <a:pt x="1334" y="472"/>
                      <a:pt x="1453" y="543"/>
                      <a:pt x="1465" y="543"/>
                    </a:cubicBezTo>
                    <a:cubicBezTo>
                      <a:pt x="1501" y="555"/>
                      <a:pt x="1525" y="579"/>
                      <a:pt x="1560" y="579"/>
                    </a:cubicBezTo>
                    <a:cubicBezTo>
                      <a:pt x="1620" y="579"/>
                      <a:pt x="1667" y="543"/>
                      <a:pt x="1691" y="496"/>
                    </a:cubicBezTo>
                    <a:cubicBezTo>
                      <a:pt x="1727" y="401"/>
                      <a:pt x="1703" y="305"/>
                      <a:pt x="1632" y="246"/>
                    </a:cubicBezTo>
                    <a:cubicBezTo>
                      <a:pt x="1613" y="236"/>
                      <a:pt x="1255" y="1"/>
                      <a:pt x="648" y="1"/>
                    </a:cubicBezTo>
                    <a:close/>
                  </a:path>
                </a:pathLst>
              </a:custGeom>
              <a:grpFill/>
              <a:ln>
                <a:noFill/>
              </a:ln>
            </p:spPr>
            <p:txBody>
              <a:bodyPr spcFirstLastPara="1" wrap="square" lIns="91425" tIns="91425" rIns="91425" bIns="91425" anchor="ctr" anchorCtr="0">
                <a:noAutofit/>
              </a:bodyPr>
              <a:lstStyle/>
              <a:p>
                <a:endParaRPr sz="1800"/>
              </a:p>
            </p:txBody>
          </p:sp>
          <p:sp>
            <p:nvSpPr>
              <p:cNvPr id="343" name="Google Shape;14310;p63"/>
              <p:cNvSpPr/>
              <p:nvPr/>
            </p:nvSpPr>
            <p:spPr>
              <a:xfrm>
                <a:off x="972118" y="3872072"/>
                <a:ext cx="172473" cy="164866"/>
              </a:xfrm>
              <a:custGeom>
                <a:avLst/>
                <a:gdLst/>
                <a:ahLst/>
                <a:cxnLst/>
                <a:rect l="l" t="t" r="r" b="b"/>
                <a:pathLst>
                  <a:path w="5419" h="5180" extrusionOk="0">
                    <a:moveTo>
                      <a:pt x="3239" y="346"/>
                    </a:moveTo>
                    <a:lnTo>
                      <a:pt x="3239" y="1144"/>
                    </a:lnTo>
                    <a:cubicBezTo>
                      <a:pt x="3239" y="1287"/>
                      <a:pt x="3203" y="1418"/>
                      <a:pt x="3144" y="1537"/>
                    </a:cubicBezTo>
                    <a:lnTo>
                      <a:pt x="3084" y="1668"/>
                    </a:lnTo>
                    <a:cubicBezTo>
                      <a:pt x="3073" y="1703"/>
                      <a:pt x="3073" y="1715"/>
                      <a:pt x="3073" y="1739"/>
                    </a:cubicBezTo>
                    <a:lnTo>
                      <a:pt x="3073" y="2084"/>
                    </a:lnTo>
                    <a:cubicBezTo>
                      <a:pt x="3073" y="2370"/>
                      <a:pt x="2953" y="2632"/>
                      <a:pt x="2763" y="2846"/>
                    </a:cubicBezTo>
                    <a:cubicBezTo>
                      <a:pt x="2558" y="3028"/>
                      <a:pt x="2311" y="3145"/>
                      <a:pt x="2040" y="3145"/>
                    </a:cubicBezTo>
                    <a:cubicBezTo>
                      <a:pt x="2027" y="3145"/>
                      <a:pt x="2014" y="3144"/>
                      <a:pt x="2001" y="3144"/>
                    </a:cubicBezTo>
                    <a:cubicBezTo>
                      <a:pt x="1406" y="3108"/>
                      <a:pt x="941" y="2620"/>
                      <a:pt x="941" y="2037"/>
                    </a:cubicBezTo>
                    <a:lnTo>
                      <a:pt x="941" y="1739"/>
                    </a:lnTo>
                    <a:cubicBezTo>
                      <a:pt x="941" y="1715"/>
                      <a:pt x="941" y="1703"/>
                      <a:pt x="929" y="1668"/>
                    </a:cubicBezTo>
                    <a:lnTo>
                      <a:pt x="870" y="1537"/>
                    </a:lnTo>
                    <a:cubicBezTo>
                      <a:pt x="810" y="1418"/>
                      <a:pt x="775" y="1287"/>
                      <a:pt x="775" y="1144"/>
                    </a:cubicBezTo>
                    <a:cubicBezTo>
                      <a:pt x="775" y="703"/>
                      <a:pt x="1132" y="346"/>
                      <a:pt x="1584" y="346"/>
                    </a:cubicBezTo>
                    <a:close/>
                    <a:moveTo>
                      <a:pt x="1465" y="3346"/>
                    </a:moveTo>
                    <a:cubicBezTo>
                      <a:pt x="1608" y="3406"/>
                      <a:pt x="1775" y="3453"/>
                      <a:pt x="1953" y="3465"/>
                    </a:cubicBezTo>
                    <a:lnTo>
                      <a:pt x="2001" y="3465"/>
                    </a:lnTo>
                    <a:cubicBezTo>
                      <a:pt x="2180" y="3465"/>
                      <a:pt x="2370" y="3442"/>
                      <a:pt x="2537" y="3370"/>
                    </a:cubicBezTo>
                    <a:lnTo>
                      <a:pt x="2537" y="3584"/>
                    </a:lnTo>
                    <a:cubicBezTo>
                      <a:pt x="2537" y="3632"/>
                      <a:pt x="2549" y="3692"/>
                      <a:pt x="2549" y="3739"/>
                    </a:cubicBezTo>
                    <a:lnTo>
                      <a:pt x="2001" y="4156"/>
                    </a:lnTo>
                    <a:lnTo>
                      <a:pt x="1453" y="3727"/>
                    </a:lnTo>
                    <a:cubicBezTo>
                      <a:pt x="1465" y="3680"/>
                      <a:pt x="1465" y="3632"/>
                      <a:pt x="1465" y="3573"/>
                    </a:cubicBezTo>
                    <a:lnTo>
                      <a:pt x="1465" y="3346"/>
                    </a:lnTo>
                    <a:close/>
                    <a:moveTo>
                      <a:pt x="1251" y="3977"/>
                    </a:moveTo>
                    <a:lnTo>
                      <a:pt x="1834" y="4406"/>
                    </a:lnTo>
                    <a:lnTo>
                      <a:pt x="1834" y="4870"/>
                    </a:lnTo>
                    <a:cubicBezTo>
                      <a:pt x="1334" y="4835"/>
                      <a:pt x="822" y="4680"/>
                      <a:pt x="394" y="4358"/>
                    </a:cubicBezTo>
                    <a:cubicBezTo>
                      <a:pt x="417" y="4335"/>
                      <a:pt x="465" y="4299"/>
                      <a:pt x="501" y="4287"/>
                    </a:cubicBezTo>
                    <a:lnTo>
                      <a:pt x="1132" y="4049"/>
                    </a:lnTo>
                    <a:cubicBezTo>
                      <a:pt x="1179" y="4037"/>
                      <a:pt x="1227" y="4001"/>
                      <a:pt x="1251" y="3977"/>
                    </a:cubicBezTo>
                    <a:close/>
                    <a:moveTo>
                      <a:pt x="2739" y="3989"/>
                    </a:moveTo>
                    <a:cubicBezTo>
                      <a:pt x="2787" y="4025"/>
                      <a:pt x="2822" y="4037"/>
                      <a:pt x="2858" y="4061"/>
                    </a:cubicBezTo>
                    <a:lnTo>
                      <a:pt x="3632" y="4346"/>
                    </a:lnTo>
                    <a:cubicBezTo>
                      <a:pt x="3192" y="4656"/>
                      <a:pt x="2680" y="4835"/>
                      <a:pt x="2168" y="4870"/>
                    </a:cubicBezTo>
                    <a:lnTo>
                      <a:pt x="2168" y="4418"/>
                    </a:lnTo>
                    <a:lnTo>
                      <a:pt x="2739" y="3989"/>
                    </a:lnTo>
                    <a:close/>
                    <a:moveTo>
                      <a:pt x="1596" y="1"/>
                    </a:moveTo>
                    <a:cubicBezTo>
                      <a:pt x="977" y="1"/>
                      <a:pt x="465" y="501"/>
                      <a:pt x="465" y="1132"/>
                    </a:cubicBezTo>
                    <a:cubicBezTo>
                      <a:pt x="465" y="1310"/>
                      <a:pt x="513" y="1501"/>
                      <a:pt x="596" y="1668"/>
                    </a:cubicBezTo>
                    <a:lnTo>
                      <a:pt x="644" y="1751"/>
                    </a:lnTo>
                    <a:lnTo>
                      <a:pt x="644" y="2013"/>
                    </a:lnTo>
                    <a:cubicBezTo>
                      <a:pt x="644" y="2453"/>
                      <a:pt x="858" y="2858"/>
                      <a:pt x="1168" y="3120"/>
                    </a:cubicBezTo>
                    <a:lnTo>
                      <a:pt x="1168" y="3561"/>
                    </a:lnTo>
                    <a:cubicBezTo>
                      <a:pt x="1168" y="3632"/>
                      <a:pt x="1120" y="3704"/>
                      <a:pt x="1048" y="3739"/>
                    </a:cubicBezTo>
                    <a:lnTo>
                      <a:pt x="406" y="3977"/>
                    </a:lnTo>
                    <a:cubicBezTo>
                      <a:pt x="239" y="4037"/>
                      <a:pt x="108" y="4168"/>
                      <a:pt x="36" y="4311"/>
                    </a:cubicBezTo>
                    <a:cubicBezTo>
                      <a:pt x="1" y="4394"/>
                      <a:pt x="25" y="4466"/>
                      <a:pt x="84" y="4513"/>
                    </a:cubicBezTo>
                    <a:cubicBezTo>
                      <a:pt x="644" y="4954"/>
                      <a:pt x="1334" y="5180"/>
                      <a:pt x="2001" y="5180"/>
                    </a:cubicBezTo>
                    <a:cubicBezTo>
                      <a:pt x="2799" y="5180"/>
                      <a:pt x="3596" y="4870"/>
                      <a:pt x="4204" y="4275"/>
                    </a:cubicBezTo>
                    <a:cubicBezTo>
                      <a:pt x="5323" y="3168"/>
                      <a:pt x="5418" y="1406"/>
                      <a:pt x="4442" y="167"/>
                    </a:cubicBezTo>
                    <a:cubicBezTo>
                      <a:pt x="4405" y="124"/>
                      <a:pt x="4351" y="98"/>
                      <a:pt x="4301" y="98"/>
                    </a:cubicBezTo>
                    <a:cubicBezTo>
                      <a:pt x="4269" y="98"/>
                      <a:pt x="4239" y="108"/>
                      <a:pt x="4216" y="132"/>
                    </a:cubicBezTo>
                    <a:cubicBezTo>
                      <a:pt x="4144" y="191"/>
                      <a:pt x="4132" y="298"/>
                      <a:pt x="4192" y="358"/>
                    </a:cubicBezTo>
                    <a:cubicBezTo>
                      <a:pt x="5061" y="1465"/>
                      <a:pt x="4966" y="3049"/>
                      <a:pt x="3965" y="4049"/>
                    </a:cubicBezTo>
                    <a:lnTo>
                      <a:pt x="3906" y="4108"/>
                    </a:lnTo>
                    <a:cubicBezTo>
                      <a:pt x="3870" y="4096"/>
                      <a:pt x="3835" y="4061"/>
                      <a:pt x="3799" y="4049"/>
                    </a:cubicBezTo>
                    <a:lnTo>
                      <a:pt x="2977" y="3739"/>
                    </a:lnTo>
                    <a:cubicBezTo>
                      <a:pt x="2906" y="3704"/>
                      <a:pt x="2858" y="3644"/>
                      <a:pt x="2858" y="3561"/>
                    </a:cubicBezTo>
                    <a:lnTo>
                      <a:pt x="2858" y="3144"/>
                    </a:lnTo>
                    <a:cubicBezTo>
                      <a:pt x="2894" y="3108"/>
                      <a:pt x="2942" y="3084"/>
                      <a:pt x="2965" y="3049"/>
                    </a:cubicBezTo>
                    <a:cubicBezTo>
                      <a:pt x="3239" y="2787"/>
                      <a:pt x="3382" y="2441"/>
                      <a:pt x="3382" y="2072"/>
                    </a:cubicBezTo>
                    <a:lnTo>
                      <a:pt x="3382" y="1751"/>
                    </a:lnTo>
                    <a:lnTo>
                      <a:pt x="3430" y="1668"/>
                    </a:lnTo>
                    <a:cubicBezTo>
                      <a:pt x="3513" y="1501"/>
                      <a:pt x="3561" y="1310"/>
                      <a:pt x="3561" y="1132"/>
                    </a:cubicBezTo>
                    <a:lnTo>
                      <a:pt x="3561" y="167"/>
                    </a:lnTo>
                    <a:cubicBezTo>
                      <a:pt x="3561" y="72"/>
                      <a:pt x="3489" y="1"/>
                      <a:pt x="3394"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331" name="Google Shape;14063;p63"/>
            <p:cNvGrpSpPr/>
            <p:nvPr/>
          </p:nvGrpSpPr>
          <p:grpSpPr>
            <a:xfrm>
              <a:off x="7088158" y="5332178"/>
              <a:ext cx="786458" cy="739193"/>
              <a:chOff x="6630539" y="2917502"/>
              <a:chExt cx="371777" cy="349434"/>
            </a:xfrm>
            <a:solidFill>
              <a:schemeClr val="bg1">
                <a:lumMod val="95000"/>
              </a:schemeClr>
            </a:solidFill>
          </p:grpSpPr>
          <p:sp>
            <p:nvSpPr>
              <p:cNvPr id="333" name="Google Shape;14064;p63"/>
              <p:cNvSpPr/>
              <p:nvPr/>
            </p:nvSpPr>
            <p:spPr>
              <a:xfrm>
                <a:off x="6689292" y="3043093"/>
                <a:ext cx="92109" cy="30586"/>
              </a:xfrm>
              <a:custGeom>
                <a:avLst/>
                <a:gdLst/>
                <a:ahLst/>
                <a:cxnLst/>
                <a:rect l="l" t="t" r="r" b="b"/>
                <a:pathLst>
                  <a:path w="2894" h="961" extrusionOk="0">
                    <a:moveTo>
                      <a:pt x="1164" y="1"/>
                    </a:moveTo>
                    <a:cubicBezTo>
                      <a:pt x="816" y="1"/>
                      <a:pt x="501" y="36"/>
                      <a:pt x="298" y="67"/>
                    </a:cubicBezTo>
                    <a:cubicBezTo>
                      <a:pt x="119" y="91"/>
                      <a:pt x="0" y="246"/>
                      <a:pt x="0" y="401"/>
                    </a:cubicBezTo>
                    <a:lnTo>
                      <a:pt x="0" y="794"/>
                    </a:lnTo>
                    <a:cubicBezTo>
                      <a:pt x="0" y="877"/>
                      <a:pt x="72" y="960"/>
                      <a:pt x="155" y="960"/>
                    </a:cubicBezTo>
                    <a:cubicBezTo>
                      <a:pt x="250" y="960"/>
                      <a:pt x="322" y="877"/>
                      <a:pt x="322" y="794"/>
                    </a:cubicBezTo>
                    <a:lnTo>
                      <a:pt x="322" y="401"/>
                    </a:lnTo>
                    <a:cubicBezTo>
                      <a:pt x="322" y="401"/>
                      <a:pt x="322" y="389"/>
                      <a:pt x="334" y="389"/>
                    </a:cubicBezTo>
                    <a:cubicBezTo>
                      <a:pt x="511" y="361"/>
                      <a:pt x="812" y="318"/>
                      <a:pt x="1157" y="318"/>
                    </a:cubicBezTo>
                    <a:cubicBezTo>
                      <a:pt x="1253" y="318"/>
                      <a:pt x="1352" y="321"/>
                      <a:pt x="1453" y="329"/>
                    </a:cubicBezTo>
                    <a:cubicBezTo>
                      <a:pt x="1989" y="365"/>
                      <a:pt x="2382" y="496"/>
                      <a:pt x="2596" y="734"/>
                    </a:cubicBezTo>
                    <a:cubicBezTo>
                      <a:pt x="2626" y="764"/>
                      <a:pt x="2670" y="779"/>
                      <a:pt x="2715" y="779"/>
                    </a:cubicBezTo>
                    <a:cubicBezTo>
                      <a:pt x="2760" y="779"/>
                      <a:pt x="2804" y="764"/>
                      <a:pt x="2834" y="734"/>
                    </a:cubicBezTo>
                    <a:cubicBezTo>
                      <a:pt x="2894" y="675"/>
                      <a:pt x="2894" y="567"/>
                      <a:pt x="2834" y="508"/>
                    </a:cubicBezTo>
                    <a:cubicBezTo>
                      <a:pt x="2437" y="103"/>
                      <a:pt x="1753" y="1"/>
                      <a:pt x="1164" y="1"/>
                    </a:cubicBezTo>
                    <a:close/>
                  </a:path>
                </a:pathLst>
              </a:custGeom>
              <a:grpFill/>
              <a:ln>
                <a:noFill/>
              </a:ln>
            </p:spPr>
            <p:txBody>
              <a:bodyPr spcFirstLastPara="1" wrap="square" lIns="91425" tIns="91425" rIns="91425" bIns="91425" anchor="ctr" anchorCtr="0">
                <a:noAutofit/>
              </a:bodyPr>
              <a:lstStyle/>
              <a:p>
                <a:endParaRPr sz="1800"/>
              </a:p>
            </p:txBody>
          </p:sp>
          <p:sp>
            <p:nvSpPr>
              <p:cNvPr id="334" name="Google Shape;14065;p63"/>
              <p:cNvSpPr/>
              <p:nvPr/>
            </p:nvSpPr>
            <p:spPr>
              <a:xfrm>
                <a:off x="6630539" y="2993315"/>
                <a:ext cx="208852" cy="273621"/>
              </a:xfrm>
              <a:custGeom>
                <a:avLst/>
                <a:gdLst/>
                <a:ahLst/>
                <a:cxnLst/>
                <a:rect l="l" t="t" r="r" b="b"/>
                <a:pathLst>
                  <a:path w="6562" h="8597" extrusionOk="0">
                    <a:moveTo>
                      <a:pt x="5132" y="334"/>
                    </a:moveTo>
                    <a:lnTo>
                      <a:pt x="5132" y="1988"/>
                    </a:lnTo>
                    <a:cubicBezTo>
                      <a:pt x="5132" y="2239"/>
                      <a:pt x="5073" y="2477"/>
                      <a:pt x="4966" y="2703"/>
                    </a:cubicBezTo>
                    <a:cubicBezTo>
                      <a:pt x="4954" y="2727"/>
                      <a:pt x="4954" y="2739"/>
                      <a:pt x="4954" y="2774"/>
                    </a:cubicBezTo>
                    <a:lnTo>
                      <a:pt x="4954" y="3262"/>
                    </a:lnTo>
                    <a:cubicBezTo>
                      <a:pt x="4954" y="3727"/>
                      <a:pt x="4763" y="4155"/>
                      <a:pt x="4430" y="4465"/>
                    </a:cubicBezTo>
                    <a:cubicBezTo>
                      <a:pt x="4108" y="4765"/>
                      <a:pt x="3713" y="4920"/>
                      <a:pt x="3275" y="4920"/>
                    </a:cubicBezTo>
                    <a:cubicBezTo>
                      <a:pt x="3243" y="4920"/>
                      <a:pt x="3212" y="4919"/>
                      <a:pt x="3180" y="4917"/>
                    </a:cubicBezTo>
                    <a:cubicBezTo>
                      <a:pt x="2299" y="4882"/>
                      <a:pt x="1620" y="4120"/>
                      <a:pt x="1620" y="3215"/>
                    </a:cubicBezTo>
                    <a:lnTo>
                      <a:pt x="1620" y="2786"/>
                    </a:lnTo>
                    <a:cubicBezTo>
                      <a:pt x="1620" y="2762"/>
                      <a:pt x="1620" y="2739"/>
                      <a:pt x="1608" y="2715"/>
                    </a:cubicBezTo>
                    <a:cubicBezTo>
                      <a:pt x="1501" y="2489"/>
                      <a:pt x="1441" y="2239"/>
                      <a:pt x="1441" y="2000"/>
                    </a:cubicBezTo>
                    <a:lnTo>
                      <a:pt x="1441" y="1631"/>
                    </a:lnTo>
                    <a:cubicBezTo>
                      <a:pt x="1441" y="917"/>
                      <a:pt x="2025" y="334"/>
                      <a:pt x="2739" y="334"/>
                    </a:cubicBezTo>
                    <a:close/>
                    <a:moveTo>
                      <a:pt x="4204" y="5048"/>
                    </a:moveTo>
                    <a:lnTo>
                      <a:pt x="4204" y="5358"/>
                    </a:lnTo>
                    <a:lnTo>
                      <a:pt x="3287" y="6001"/>
                    </a:lnTo>
                    <a:lnTo>
                      <a:pt x="2358" y="5358"/>
                    </a:lnTo>
                    <a:lnTo>
                      <a:pt x="2358" y="5048"/>
                    </a:lnTo>
                    <a:cubicBezTo>
                      <a:pt x="2596" y="5179"/>
                      <a:pt x="2870" y="5263"/>
                      <a:pt x="3156" y="5275"/>
                    </a:cubicBezTo>
                    <a:lnTo>
                      <a:pt x="3287" y="5275"/>
                    </a:lnTo>
                    <a:cubicBezTo>
                      <a:pt x="3608" y="5275"/>
                      <a:pt x="3930" y="5203"/>
                      <a:pt x="4204" y="5048"/>
                    </a:cubicBezTo>
                    <a:close/>
                    <a:moveTo>
                      <a:pt x="2203" y="5668"/>
                    </a:moveTo>
                    <a:lnTo>
                      <a:pt x="3001" y="6227"/>
                    </a:lnTo>
                    <a:lnTo>
                      <a:pt x="2584" y="6656"/>
                    </a:lnTo>
                    <a:lnTo>
                      <a:pt x="2573" y="6656"/>
                    </a:lnTo>
                    <a:lnTo>
                      <a:pt x="2037" y="5858"/>
                    </a:lnTo>
                    <a:lnTo>
                      <a:pt x="2203" y="5668"/>
                    </a:lnTo>
                    <a:close/>
                    <a:moveTo>
                      <a:pt x="4359" y="5668"/>
                    </a:moveTo>
                    <a:lnTo>
                      <a:pt x="4525" y="5858"/>
                    </a:lnTo>
                    <a:lnTo>
                      <a:pt x="4001" y="6656"/>
                    </a:lnTo>
                    <a:lnTo>
                      <a:pt x="3989" y="6656"/>
                    </a:lnTo>
                    <a:lnTo>
                      <a:pt x="3549" y="6227"/>
                    </a:lnTo>
                    <a:lnTo>
                      <a:pt x="4359" y="5668"/>
                    </a:lnTo>
                    <a:close/>
                    <a:moveTo>
                      <a:pt x="2739" y="0"/>
                    </a:moveTo>
                    <a:cubicBezTo>
                      <a:pt x="1822" y="0"/>
                      <a:pt x="1096" y="738"/>
                      <a:pt x="1096" y="1643"/>
                    </a:cubicBezTo>
                    <a:lnTo>
                      <a:pt x="1096" y="2012"/>
                    </a:lnTo>
                    <a:cubicBezTo>
                      <a:pt x="1096" y="2298"/>
                      <a:pt x="1156" y="2584"/>
                      <a:pt x="1275" y="2846"/>
                    </a:cubicBezTo>
                    <a:lnTo>
                      <a:pt x="1275" y="3239"/>
                    </a:lnTo>
                    <a:cubicBezTo>
                      <a:pt x="1275" y="3870"/>
                      <a:pt x="1561" y="4453"/>
                      <a:pt x="2001" y="4822"/>
                    </a:cubicBezTo>
                    <a:lnTo>
                      <a:pt x="2001" y="5406"/>
                    </a:lnTo>
                    <a:lnTo>
                      <a:pt x="1692" y="5739"/>
                    </a:lnTo>
                    <a:cubicBezTo>
                      <a:pt x="1668" y="5763"/>
                      <a:pt x="1644" y="5822"/>
                      <a:pt x="1644" y="5870"/>
                    </a:cubicBezTo>
                    <a:lnTo>
                      <a:pt x="596" y="6251"/>
                    </a:lnTo>
                    <a:cubicBezTo>
                      <a:pt x="239" y="6394"/>
                      <a:pt x="1" y="6727"/>
                      <a:pt x="1" y="7108"/>
                    </a:cubicBezTo>
                    <a:lnTo>
                      <a:pt x="1" y="8418"/>
                    </a:lnTo>
                    <a:cubicBezTo>
                      <a:pt x="1" y="8501"/>
                      <a:pt x="72" y="8573"/>
                      <a:pt x="156" y="8573"/>
                    </a:cubicBezTo>
                    <a:cubicBezTo>
                      <a:pt x="251" y="8573"/>
                      <a:pt x="322" y="8501"/>
                      <a:pt x="322" y="8418"/>
                    </a:cubicBezTo>
                    <a:lnTo>
                      <a:pt x="322" y="7108"/>
                    </a:lnTo>
                    <a:cubicBezTo>
                      <a:pt x="322" y="6870"/>
                      <a:pt x="477" y="6656"/>
                      <a:pt x="691" y="6584"/>
                    </a:cubicBezTo>
                    <a:lnTo>
                      <a:pt x="1811" y="6179"/>
                    </a:lnTo>
                    <a:lnTo>
                      <a:pt x="2275" y="6882"/>
                    </a:lnTo>
                    <a:cubicBezTo>
                      <a:pt x="2334" y="6965"/>
                      <a:pt x="2418" y="7025"/>
                      <a:pt x="2525" y="7025"/>
                    </a:cubicBezTo>
                    <a:lnTo>
                      <a:pt x="2561" y="7025"/>
                    </a:lnTo>
                    <a:cubicBezTo>
                      <a:pt x="2644" y="7025"/>
                      <a:pt x="2739" y="7001"/>
                      <a:pt x="2811" y="6930"/>
                    </a:cubicBezTo>
                    <a:lnTo>
                      <a:pt x="3096" y="6644"/>
                    </a:lnTo>
                    <a:lnTo>
                      <a:pt x="3096" y="8430"/>
                    </a:lnTo>
                    <a:cubicBezTo>
                      <a:pt x="3096" y="8513"/>
                      <a:pt x="3168" y="8596"/>
                      <a:pt x="3251" y="8596"/>
                    </a:cubicBezTo>
                    <a:cubicBezTo>
                      <a:pt x="3346" y="8596"/>
                      <a:pt x="3418" y="8513"/>
                      <a:pt x="3418" y="8430"/>
                    </a:cubicBezTo>
                    <a:lnTo>
                      <a:pt x="3418" y="6644"/>
                    </a:lnTo>
                    <a:lnTo>
                      <a:pt x="3704" y="6930"/>
                    </a:lnTo>
                    <a:cubicBezTo>
                      <a:pt x="3763" y="6989"/>
                      <a:pt x="3870" y="7025"/>
                      <a:pt x="3954" y="7025"/>
                    </a:cubicBezTo>
                    <a:lnTo>
                      <a:pt x="3989" y="7025"/>
                    </a:lnTo>
                    <a:cubicBezTo>
                      <a:pt x="4085" y="7013"/>
                      <a:pt x="4180" y="6953"/>
                      <a:pt x="4239" y="6882"/>
                    </a:cubicBezTo>
                    <a:lnTo>
                      <a:pt x="4704" y="6179"/>
                    </a:lnTo>
                    <a:lnTo>
                      <a:pt x="5811" y="6584"/>
                    </a:lnTo>
                    <a:cubicBezTo>
                      <a:pt x="6037" y="6656"/>
                      <a:pt x="6192" y="6882"/>
                      <a:pt x="6192" y="7108"/>
                    </a:cubicBezTo>
                    <a:lnTo>
                      <a:pt x="6192" y="8418"/>
                    </a:lnTo>
                    <a:cubicBezTo>
                      <a:pt x="6192" y="8501"/>
                      <a:pt x="6264" y="8573"/>
                      <a:pt x="6347" y="8573"/>
                    </a:cubicBezTo>
                    <a:cubicBezTo>
                      <a:pt x="6442" y="8573"/>
                      <a:pt x="6514" y="8501"/>
                      <a:pt x="6514" y="8418"/>
                    </a:cubicBezTo>
                    <a:lnTo>
                      <a:pt x="6514" y="7108"/>
                    </a:lnTo>
                    <a:cubicBezTo>
                      <a:pt x="6561" y="6703"/>
                      <a:pt x="6323" y="6370"/>
                      <a:pt x="5966" y="6239"/>
                    </a:cubicBezTo>
                    <a:lnTo>
                      <a:pt x="4906" y="5858"/>
                    </a:lnTo>
                    <a:cubicBezTo>
                      <a:pt x="4906" y="5810"/>
                      <a:pt x="4894" y="5763"/>
                      <a:pt x="4859" y="5715"/>
                    </a:cubicBezTo>
                    <a:lnTo>
                      <a:pt x="4549" y="5394"/>
                    </a:lnTo>
                    <a:lnTo>
                      <a:pt x="4549" y="4822"/>
                    </a:lnTo>
                    <a:cubicBezTo>
                      <a:pt x="4585" y="4798"/>
                      <a:pt x="4609" y="4763"/>
                      <a:pt x="4656" y="4739"/>
                    </a:cubicBezTo>
                    <a:cubicBezTo>
                      <a:pt x="5061" y="4370"/>
                      <a:pt x="5275" y="3822"/>
                      <a:pt x="5275" y="3274"/>
                    </a:cubicBezTo>
                    <a:lnTo>
                      <a:pt x="5275" y="2834"/>
                    </a:lnTo>
                    <a:cubicBezTo>
                      <a:pt x="5394" y="2560"/>
                      <a:pt x="5454" y="2286"/>
                      <a:pt x="5454" y="2000"/>
                    </a:cubicBezTo>
                    <a:lnTo>
                      <a:pt x="5454" y="167"/>
                    </a:lnTo>
                    <a:cubicBezTo>
                      <a:pt x="5454" y="83"/>
                      <a:pt x="5382" y="0"/>
                      <a:pt x="5299" y="0"/>
                    </a:cubicBezTo>
                    <a:close/>
                  </a:path>
                </a:pathLst>
              </a:custGeom>
              <a:grpFill/>
              <a:ln>
                <a:noFill/>
              </a:ln>
            </p:spPr>
            <p:txBody>
              <a:bodyPr spcFirstLastPara="1" wrap="square" lIns="91425" tIns="91425" rIns="91425" bIns="91425" anchor="ctr" anchorCtr="0">
                <a:noAutofit/>
              </a:bodyPr>
              <a:lstStyle/>
              <a:p>
                <a:endParaRPr sz="1800"/>
              </a:p>
            </p:txBody>
          </p:sp>
          <p:sp>
            <p:nvSpPr>
              <p:cNvPr id="335" name="Google Shape;14066;p63"/>
              <p:cNvSpPr/>
              <p:nvPr/>
            </p:nvSpPr>
            <p:spPr>
              <a:xfrm>
                <a:off x="6665804" y="3232053"/>
                <a:ext cx="10630" cy="33737"/>
              </a:xfrm>
              <a:custGeom>
                <a:avLst/>
                <a:gdLst/>
                <a:ahLst/>
                <a:cxnLst/>
                <a:rect l="l" t="t" r="r" b="b"/>
                <a:pathLst>
                  <a:path w="334" h="1060" extrusionOk="0">
                    <a:moveTo>
                      <a:pt x="167" y="0"/>
                    </a:moveTo>
                    <a:cubicBezTo>
                      <a:pt x="83" y="0"/>
                      <a:pt x="0" y="83"/>
                      <a:pt x="0" y="167"/>
                    </a:cubicBezTo>
                    <a:lnTo>
                      <a:pt x="0" y="893"/>
                    </a:lnTo>
                    <a:cubicBezTo>
                      <a:pt x="0" y="988"/>
                      <a:pt x="83" y="1060"/>
                      <a:pt x="167" y="1060"/>
                    </a:cubicBezTo>
                    <a:cubicBezTo>
                      <a:pt x="262" y="1060"/>
                      <a:pt x="333" y="988"/>
                      <a:pt x="333" y="893"/>
                    </a:cubicBezTo>
                    <a:lnTo>
                      <a:pt x="333" y="167"/>
                    </a:lnTo>
                    <a:cubicBezTo>
                      <a:pt x="333" y="83"/>
                      <a:pt x="262"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336" name="Google Shape;14067;p63"/>
              <p:cNvSpPr/>
              <p:nvPr/>
            </p:nvSpPr>
            <p:spPr>
              <a:xfrm>
                <a:off x="6793877" y="3232053"/>
                <a:ext cx="10248" cy="33737"/>
              </a:xfrm>
              <a:custGeom>
                <a:avLst/>
                <a:gdLst/>
                <a:ahLst/>
                <a:cxnLst/>
                <a:rect l="l" t="t" r="r" b="b"/>
                <a:pathLst>
                  <a:path w="322" h="1060" extrusionOk="0">
                    <a:moveTo>
                      <a:pt x="167" y="0"/>
                    </a:moveTo>
                    <a:cubicBezTo>
                      <a:pt x="72" y="0"/>
                      <a:pt x="0" y="83"/>
                      <a:pt x="0" y="167"/>
                    </a:cubicBezTo>
                    <a:lnTo>
                      <a:pt x="0" y="893"/>
                    </a:lnTo>
                    <a:cubicBezTo>
                      <a:pt x="0" y="988"/>
                      <a:pt x="72" y="1060"/>
                      <a:pt x="167" y="1060"/>
                    </a:cubicBezTo>
                    <a:cubicBezTo>
                      <a:pt x="250" y="1060"/>
                      <a:pt x="322" y="988"/>
                      <a:pt x="322" y="893"/>
                    </a:cubicBezTo>
                    <a:lnTo>
                      <a:pt x="322" y="167"/>
                    </a:lnTo>
                    <a:cubicBezTo>
                      <a:pt x="322" y="83"/>
                      <a:pt x="250"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337" name="Google Shape;14068;p63"/>
              <p:cNvSpPr/>
              <p:nvPr/>
            </p:nvSpPr>
            <p:spPr>
              <a:xfrm>
                <a:off x="6828347" y="2952766"/>
                <a:ext cx="173969" cy="181162"/>
              </a:xfrm>
              <a:custGeom>
                <a:avLst/>
                <a:gdLst/>
                <a:ahLst/>
                <a:cxnLst/>
                <a:rect l="l" t="t" r="r" b="b"/>
                <a:pathLst>
                  <a:path w="5466" h="5692" extrusionOk="0">
                    <a:moveTo>
                      <a:pt x="3847" y="0"/>
                    </a:moveTo>
                    <a:cubicBezTo>
                      <a:pt x="3751" y="0"/>
                      <a:pt x="3680" y="72"/>
                      <a:pt x="3680" y="167"/>
                    </a:cubicBezTo>
                    <a:cubicBezTo>
                      <a:pt x="3680" y="250"/>
                      <a:pt x="3751" y="322"/>
                      <a:pt x="3847" y="322"/>
                    </a:cubicBezTo>
                    <a:lnTo>
                      <a:pt x="4751" y="322"/>
                    </a:lnTo>
                    <a:cubicBezTo>
                      <a:pt x="4954" y="322"/>
                      <a:pt x="5121" y="488"/>
                      <a:pt x="5121" y="703"/>
                    </a:cubicBezTo>
                    <a:lnTo>
                      <a:pt x="5121" y="3643"/>
                    </a:lnTo>
                    <a:cubicBezTo>
                      <a:pt x="5121" y="3858"/>
                      <a:pt x="4954" y="4013"/>
                      <a:pt x="4751" y="4013"/>
                    </a:cubicBezTo>
                    <a:lnTo>
                      <a:pt x="2918" y="4013"/>
                    </a:lnTo>
                    <a:cubicBezTo>
                      <a:pt x="2894" y="4013"/>
                      <a:pt x="2846" y="4036"/>
                      <a:pt x="2811" y="4048"/>
                    </a:cubicBezTo>
                    <a:lnTo>
                      <a:pt x="1180" y="5239"/>
                    </a:lnTo>
                    <a:lnTo>
                      <a:pt x="1180" y="5239"/>
                    </a:lnTo>
                    <a:lnTo>
                      <a:pt x="1430" y="4227"/>
                    </a:lnTo>
                    <a:cubicBezTo>
                      <a:pt x="1442" y="4179"/>
                      <a:pt x="1430" y="4120"/>
                      <a:pt x="1406" y="4072"/>
                    </a:cubicBezTo>
                    <a:cubicBezTo>
                      <a:pt x="1370" y="4036"/>
                      <a:pt x="1311" y="4013"/>
                      <a:pt x="1263" y="4013"/>
                    </a:cubicBezTo>
                    <a:lnTo>
                      <a:pt x="715" y="4013"/>
                    </a:lnTo>
                    <a:cubicBezTo>
                      <a:pt x="513" y="4013"/>
                      <a:pt x="346" y="3858"/>
                      <a:pt x="346" y="3643"/>
                    </a:cubicBezTo>
                    <a:lnTo>
                      <a:pt x="346" y="715"/>
                    </a:lnTo>
                    <a:cubicBezTo>
                      <a:pt x="346" y="500"/>
                      <a:pt x="513" y="345"/>
                      <a:pt x="715" y="345"/>
                    </a:cubicBezTo>
                    <a:lnTo>
                      <a:pt x="1620" y="345"/>
                    </a:lnTo>
                    <a:cubicBezTo>
                      <a:pt x="1715" y="345"/>
                      <a:pt x="1787" y="262"/>
                      <a:pt x="1787" y="179"/>
                    </a:cubicBezTo>
                    <a:cubicBezTo>
                      <a:pt x="1787" y="84"/>
                      <a:pt x="1715" y="12"/>
                      <a:pt x="1620" y="12"/>
                    </a:cubicBezTo>
                    <a:lnTo>
                      <a:pt x="715" y="12"/>
                    </a:lnTo>
                    <a:cubicBezTo>
                      <a:pt x="310" y="12"/>
                      <a:pt x="1" y="345"/>
                      <a:pt x="1" y="726"/>
                    </a:cubicBezTo>
                    <a:lnTo>
                      <a:pt x="1" y="3643"/>
                    </a:lnTo>
                    <a:cubicBezTo>
                      <a:pt x="1" y="4048"/>
                      <a:pt x="334" y="4358"/>
                      <a:pt x="715" y="4358"/>
                    </a:cubicBezTo>
                    <a:lnTo>
                      <a:pt x="1049" y="4358"/>
                    </a:lnTo>
                    <a:lnTo>
                      <a:pt x="787" y="5370"/>
                    </a:lnTo>
                    <a:cubicBezTo>
                      <a:pt x="763" y="5477"/>
                      <a:pt x="811" y="5596"/>
                      <a:pt x="894" y="5656"/>
                    </a:cubicBezTo>
                    <a:cubicBezTo>
                      <a:pt x="941" y="5679"/>
                      <a:pt x="989" y="5691"/>
                      <a:pt x="1049" y="5691"/>
                    </a:cubicBezTo>
                    <a:cubicBezTo>
                      <a:pt x="1108" y="5691"/>
                      <a:pt x="1144" y="5679"/>
                      <a:pt x="1192" y="5656"/>
                    </a:cubicBezTo>
                    <a:lnTo>
                      <a:pt x="2954" y="4370"/>
                    </a:lnTo>
                    <a:lnTo>
                      <a:pt x="4716" y="4370"/>
                    </a:lnTo>
                    <a:cubicBezTo>
                      <a:pt x="5121" y="4370"/>
                      <a:pt x="5430" y="4048"/>
                      <a:pt x="5430" y="3655"/>
                    </a:cubicBezTo>
                    <a:lnTo>
                      <a:pt x="5430" y="726"/>
                    </a:lnTo>
                    <a:cubicBezTo>
                      <a:pt x="5466" y="322"/>
                      <a:pt x="5132" y="0"/>
                      <a:pt x="4751" y="0"/>
                    </a:cubicBezTo>
                    <a:close/>
                  </a:path>
                </a:pathLst>
              </a:custGeom>
              <a:grpFill/>
              <a:ln>
                <a:noFill/>
              </a:ln>
            </p:spPr>
            <p:txBody>
              <a:bodyPr spcFirstLastPara="1" wrap="square" lIns="91425" tIns="91425" rIns="91425" bIns="91425" anchor="ctr" anchorCtr="0">
                <a:noAutofit/>
              </a:bodyPr>
              <a:lstStyle/>
              <a:p>
                <a:endParaRPr sz="1800"/>
              </a:p>
            </p:txBody>
          </p:sp>
          <p:sp>
            <p:nvSpPr>
              <p:cNvPr id="338" name="Google Shape;14069;p63"/>
              <p:cNvSpPr/>
              <p:nvPr/>
            </p:nvSpPr>
            <p:spPr>
              <a:xfrm>
                <a:off x="6898463" y="2917502"/>
                <a:ext cx="34151" cy="104999"/>
              </a:xfrm>
              <a:custGeom>
                <a:avLst/>
                <a:gdLst/>
                <a:ahLst/>
                <a:cxnLst/>
                <a:rect l="l" t="t" r="r" b="b"/>
                <a:pathLst>
                  <a:path w="1073" h="3299" extrusionOk="0">
                    <a:moveTo>
                      <a:pt x="715" y="346"/>
                    </a:moveTo>
                    <a:lnTo>
                      <a:pt x="548" y="2930"/>
                    </a:lnTo>
                    <a:lnTo>
                      <a:pt x="513" y="2930"/>
                    </a:lnTo>
                    <a:lnTo>
                      <a:pt x="346" y="346"/>
                    </a:lnTo>
                    <a:close/>
                    <a:moveTo>
                      <a:pt x="167" y="1"/>
                    </a:moveTo>
                    <a:cubicBezTo>
                      <a:pt x="120" y="1"/>
                      <a:pt x="72" y="25"/>
                      <a:pt x="48" y="60"/>
                    </a:cubicBezTo>
                    <a:cubicBezTo>
                      <a:pt x="12" y="96"/>
                      <a:pt x="1" y="144"/>
                      <a:pt x="1" y="203"/>
                    </a:cubicBezTo>
                    <a:lnTo>
                      <a:pt x="179" y="3132"/>
                    </a:lnTo>
                    <a:cubicBezTo>
                      <a:pt x="179" y="3216"/>
                      <a:pt x="251" y="3299"/>
                      <a:pt x="346" y="3299"/>
                    </a:cubicBezTo>
                    <a:lnTo>
                      <a:pt x="715" y="3299"/>
                    </a:lnTo>
                    <a:cubicBezTo>
                      <a:pt x="798" y="3299"/>
                      <a:pt x="882" y="3216"/>
                      <a:pt x="882" y="3132"/>
                    </a:cubicBezTo>
                    <a:lnTo>
                      <a:pt x="1060" y="203"/>
                    </a:lnTo>
                    <a:cubicBezTo>
                      <a:pt x="1072" y="144"/>
                      <a:pt x="1048" y="96"/>
                      <a:pt x="1013" y="60"/>
                    </a:cubicBezTo>
                    <a:cubicBezTo>
                      <a:pt x="989" y="37"/>
                      <a:pt x="941" y="1"/>
                      <a:pt x="894" y="1"/>
                    </a:cubicBezTo>
                    <a:close/>
                  </a:path>
                </a:pathLst>
              </a:custGeom>
              <a:grpFill/>
              <a:ln>
                <a:noFill/>
              </a:ln>
            </p:spPr>
            <p:txBody>
              <a:bodyPr spcFirstLastPara="1" wrap="square" lIns="91425" tIns="91425" rIns="91425" bIns="91425" anchor="ctr" anchorCtr="0">
                <a:noAutofit/>
              </a:bodyPr>
              <a:lstStyle/>
              <a:p>
                <a:endParaRPr sz="1800"/>
              </a:p>
            </p:txBody>
          </p:sp>
          <p:sp>
            <p:nvSpPr>
              <p:cNvPr id="339" name="Google Shape;14070;p63"/>
              <p:cNvSpPr/>
              <p:nvPr/>
            </p:nvSpPr>
            <p:spPr>
              <a:xfrm>
                <a:off x="6898081" y="3028548"/>
                <a:ext cx="34151" cy="34119"/>
              </a:xfrm>
              <a:custGeom>
                <a:avLst/>
                <a:gdLst/>
                <a:ahLst/>
                <a:cxnLst/>
                <a:rect l="l" t="t" r="r" b="b"/>
                <a:pathLst>
                  <a:path w="1073" h="1072" extrusionOk="0">
                    <a:moveTo>
                      <a:pt x="536" y="346"/>
                    </a:moveTo>
                    <a:cubicBezTo>
                      <a:pt x="644" y="346"/>
                      <a:pt x="727" y="429"/>
                      <a:pt x="727" y="536"/>
                    </a:cubicBezTo>
                    <a:cubicBezTo>
                      <a:pt x="727" y="631"/>
                      <a:pt x="655" y="727"/>
                      <a:pt x="536" y="727"/>
                    </a:cubicBezTo>
                    <a:cubicBezTo>
                      <a:pt x="429" y="727"/>
                      <a:pt x="346" y="631"/>
                      <a:pt x="346" y="536"/>
                    </a:cubicBezTo>
                    <a:cubicBezTo>
                      <a:pt x="346" y="429"/>
                      <a:pt x="429" y="346"/>
                      <a:pt x="536" y="346"/>
                    </a:cubicBezTo>
                    <a:close/>
                    <a:moveTo>
                      <a:pt x="536" y="0"/>
                    </a:moveTo>
                    <a:cubicBezTo>
                      <a:pt x="239" y="0"/>
                      <a:pt x="1" y="239"/>
                      <a:pt x="1" y="536"/>
                    </a:cubicBezTo>
                    <a:cubicBezTo>
                      <a:pt x="1" y="834"/>
                      <a:pt x="239" y="1072"/>
                      <a:pt x="536" y="1072"/>
                    </a:cubicBezTo>
                    <a:cubicBezTo>
                      <a:pt x="834" y="1072"/>
                      <a:pt x="1072" y="834"/>
                      <a:pt x="1072" y="536"/>
                    </a:cubicBezTo>
                    <a:cubicBezTo>
                      <a:pt x="1072" y="239"/>
                      <a:pt x="834" y="0"/>
                      <a:pt x="536" y="0"/>
                    </a:cubicBezTo>
                    <a:close/>
                  </a:path>
                </a:pathLst>
              </a:custGeom>
              <a:grpFill/>
              <a:ln>
                <a:noFill/>
              </a:ln>
            </p:spPr>
            <p:txBody>
              <a:bodyPr spcFirstLastPara="1" wrap="square" lIns="91425" tIns="91425" rIns="91425" bIns="91425" anchor="ctr" anchorCtr="0">
                <a:noAutofit/>
              </a:bodyPr>
              <a:lstStyle/>
              <a:p>
                <a:endParaRPr sz="1800"/>
              </a:p>
            </p:txBody>
          </p:sp>
        </p:grpSp>
        <p:sp>
          <p:nvSpPr>
            <p:cNvPr id="332" name="Google Shape;14034;p63"/>
            <p:cNvSpPr/>
            <p:nvPr/>
          </p:nvSpPr>
          <p:spPr>
            <a:xfrm>
              <a:off x="5770170" y="3998320"/>
              <a:ext cx="838864" cy="899506"/>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a:p>
          </p:txBody>
        </p:sp>
      </p:grpSp>
      <p:grpSp>
        <p:nvGrpSpPr>
          <p:cNvPr id="375" name="Группа 374"/>
          <p:cNvGrpSpPr/>
          <p:nvPr/>
        </p:nvGrpSpPr>
        <p:grpSpPr>
          <a:xfrm>
            <a:off x="359868" y="1814108"/>
            <a:ext cx="558144" cy="502170"/>
            <a:chOff x="10073411" y="3461320"/>
            <a:chExt cx="1729156" cy="1555746"/>
          </a:xfrm>
        </p:grpSpPr>
        <p:sp>
          <p:nvSpPr>
            <p:cNvPr id="376"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7"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78" name="Google Shape;13715;p63"/>
            <p:cNvGrpSpPr/>
            <p:nvPr/>
          </p:nvGrpSpPr>
          <p:grpSpPr>
            <a:xfrm>
              <a:off x="10520296" y="3714259"/>
              <a:ext cx="835074" cy="1085287"/>
              <a:chOff x="5377363" y="1516169"/>
              <a:chExt cx="257357" cy="356627"/>
            </a:xfrm>
            <a:solidFill>
              <a:schemeClr val="bg1"/>
            </a:solidFill>
          </p:grpSpPr>
          <p:sp>
            <p:nvSpPr>
              <p:cNvPr id="379"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0"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1"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2"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3"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4"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5"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6"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7"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8"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9"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0"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91"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92"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3"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4"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5"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396" name="Прямоугольник 395"/>
          <p:cNvSpPr/>
          <p:nvPr/>
        </p:nvSpPr>
        <p:spPr>
          <a:xfrm>
            <a:off x="787225" y="2097099"/>
            <a:ext cx="4059987" cy="923330"/>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овозлар санаб чиқилаётганда ва сайлов комиссиясининг баённомаси тузилаётганда ҳозир бўлиш</a:t>
            </a:r>
            <a:endParaRPr lang="ru-RU" kern="0" dirty="0">
              <a:latin typeface="Arial" panose="020B0604020202020204" pitchFamily="34" charset="0"/>
              <a:ea typeface="Roboto"/>
              <a:cs typeface="Arial" panose="020B0604020202020204" pitchFamily="34" charset="0"/>
              <a:sym typeface="Roboto"/>
            </a:endParaRPr>
          </a:p>
        </p:txBody>
      </p:sp>
      <p:sp>
        <p:nvSpPr>
          <p:cNvPr id="397" name="Google Shape;568;p26"/>
          <p:cNvSpPr txBox="1"/>
          <p:nvPr/>
        </p:nvSpPr>
        <p:spPr>
          <a:xfrm>
            <a:off x="631875" y="4763234"/>
            <a:ext cx="4205230" cy="1575422"/>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98" name="Группа 397"/>
          <p:cNvGrpSpPr/>
          <p:nvPr/>
        </p:nvGrpSpPr>
        <p:grpSpPr>
          <a:xfrm>
            <a:off x="359868" y="4511483"/>
            <a:ext cx="558144" cy="502170"/>
            <a:chOff x="10073411" y="3461320"/>
            <a:chExt cx="1729156" cy="1555746"/>
          </a:xfrm>
        </p:grpSpPr>
        <p:sp>
          <p:nvSpPr>
            <p:cNvPr id="399"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00"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01" name="Google Shape;13715;p63"/>
            <p:cNvGrpSpPr/>
            <p:nvPr/>
          </p:nvGrpSpPr>
          <p:grpSpPr>
            <a:xfrm>
              <a:off x="10520296" y="3714259"/>
              <a:ext cx="835074" cy="1085287"/>
              <a:chOff x="5377363" y="1516169"/>
              <a:chExt cx="257357" cy="356627"/>
            </a:xfrm>
            <a:solidFill>
              <a:schemeClr val="bg1"/>
            </a:solidFill>
          </p:grpSpPr>
          <p:sp>
            <p:nvSpPr>
              <p:cNvPr id="402"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3"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4"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5"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6"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7"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8"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9"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0"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1"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12"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3"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14"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15"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6"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7"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8"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19" name="Прямоугольник 418"/>
          <p:cNvSpPr/>
          <p:nvPr/>
        </p:nvSpPr>
        <p:spPr>
          <a:xfrm>
            <a:off x="787226" y="4794474"/>
            <a:ext cx="4041429" cy="1477328"/>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сайлов натижалари тўғрисидаги ҳужжатларнинг тегишли сайлов комиссияси томонидан тасдиқланган кўчирма нусхаларини сўраш ва олиш</a:t>
            </a:r>
            <a:endParaRPr lang="ru-RU" kern="0" dirty="0">
              <a:latin typeface="Arial" panose="020B0604020202020204" pitchFamily="34" charset="0"/>
              <a:ea typeface="Roboto"/>
              <a:cs typeface="Arial" panose="020B0604020202020204" pitchFamily="34" charset="0"/>
              <a:sym typeface="Roboto"/>
            </a:endParaRPr>
          </a:p>
        </p:txBody>
      </p:sp>
      <p:sp>
        <p:nvSpPr>
          <p:cNvPr id="420" name="Google Shape;568;p26"/>
          <p:cNvSpPr txBox="1"/>
          <p:nvPr/>
        </p:nvSpPr>
        <p:spPr>
          <a:xfrm>
            <a:off x="7594372" y="2064594"/>
            <a:ext cx="4203938" cy="2102809"/>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421" name="Группа 420"/>
          <p:cNvGrpSpPr/>
          <p:nvPr/>
        </p:nvGrpSpPr>
        <p:grpSpPr>
          <a:xfrm>
            <a:off x="7322365" y="1812843"/>
            <a:ext cx="558144" cy="502170"/>
            <a:chOff x="10073411" y="3461320"/>
            <a:chExt cx="1729156" cy="1555746"/>
          </a:xfrm>
        </p:grpSpPr>
        <p:sp>
          <p:nvSpPr>
            <p:cNvPr id="422"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23"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24" name="Google Shape;13715;p63"/>
            <p:cNvGrpSpPr/>
            <p:nvPr/>
          </p:nvGrpSpPr>
          <p:grpSpPr>
            <a:xfrm>
              <a:off x="10520296" y="3714259"/>
              <a:ext cx="835074" cy="1085287"/>
              <a:chOff x="5377363" y="1516169"/>
              <a:chExt cx="257357" cy="356627"/>
            </a:xfrm>
            <a:solidFill>
              <a:schemeClr val="bg1"/>
            </a:solidFill>
          </p:grpSpPr>
          <p:sp>
            <p:nvSpPr>
              <p:cNvPr id="425"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26"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27"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28"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29"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30"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31"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32"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33"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34"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35"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36"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37"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38"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39"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40"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41"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42" name="Прямоугольник 441"/>
          <p:cNvSpPr/>
          <p:nvPr/>
        </p:nvSpPr>
        <p:spPr>
          <a:xfrm>
            <a:off x="7749723" y="2095834"/>
            <a:ext cx="3995635" cy="2031325"/>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сайлов жараёни ва овоз беришнинг яширинлигини бузмасдан фото, видео, аудио ёзувларни амалга ошириш (қамоқда сақлаш ва озодликдан маҳрум этиш жойлари, ҳарбий қисмлар, даволаш муассасалари бундан мустасно)</a:t>
            </a:r>
            <a:endParaRPr lang="ru-RU" kern="0" dirty="0">
              <a:latin typeface="Arial" panose="020B0604020202020204" pitchFamily="34" charset="0"/>
              <a:ea typeface="Roboto"/>
              <a:cs typeface="Arial" panose="020B0604020202020204" pitchFamily="34" charset="0"/>
              <a:sym typeface="Roboto"/>
            </a:endParaRPr>
          </a:p>
        </p:txBody>
      </p:sp>
      <p:sp>
        <p:nvSpPr>
          <p:cNvPr id="443" name="Google Shape;568;p26"/>
          <p:cNvSpPr txBox="1"/>
          <p:nvPr/>
        </p:nvSpPr>
        <p:spPr>
          <a:xfrm>
            <a:off x="7594747" y="4490995"/>
            <a:ext cx="4205230" cy="206256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444" name="Группа 443"/>
          <p:cNvGrpSpPr/>
          <p:nvPr/>
        </p:nvGrpSpPr>
        <p:grpSpPr>
          <a:xfrm>
            <a:off x="7322740" y="4239243"/>
            <a:ext cx="558144" cy="502170"/>
            <a:chOff x="10073411" y="3461320"/>
            <a:chExt cx="1729156" cy="1555746"/>
          </a:xfrm>
        </p:grpSpPr>
        <p:sp>
          <p:nvSpPr>
            <p:cNvPr id="445"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446"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47" name="Google Shape;13715;p63"/>
            <p:cNvGrpSpPr/>
            <p:nvPr/>
          </p:nvGrpSpPr>
          <p:grpSpPr>
            <a:xfrm>
              <a:off x="10520296" y="3714259"/>
              <a:ext cx="835074" cy="1085287"/>
              <a:chOff x="5377363" y="1516169"/>
              <a:chExt cx="257357" cy="356627"/>
            </a:xfrm>
            <a:solidFill>
              <a:schemeClr val="bg1"/>
            </a:solidFill>
          </p:grpSpPr>
          <p:sp>
            <p:nvSpPr>
              <p:cNvPr id="448"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49"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0"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1"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2"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3"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4"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5"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6"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7"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58"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59"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60"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61"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62"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63"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64"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65" name="Прямоугольник 464"/>
          <p:cNvSpPr/>
          <p:nvPr/>
        </p:nvSpPr>
        <p:spPr>
          <a:xfrm>
            <a:off x="7750098" y="4522234"/>
            <a:ext cx="4152638" cy="2031325"/>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округ сайлов комиссияси томонидан участка сайлов комиссияларидан овозларни санаб чиқиш натижалари тўғрисидаги баённомаларни қабул қилиб олиш ҳамда округ бўйича сайлов натижаларини аниқлаш жараёнида ҳозир бўлиш</a:t>
            </a:r>
            <a:endParaRPr lang="ru-RU" kern="0" dirty="0">
              <a:latin typeface="Arial" panose="020B0604020202020204" pitchFamily="34" charset="0"/>
              <a:ea typeface="Roboto"/>
              <a:cs typeface="Arial" panose="020B0604020202020204" pitchFamily="34" charset="0"/>
              <a:sym typeface="Roboto"/>
            </a:endParaRPr>
          </a:p>
        </p:txBody>
      </p:sp>
      <p:sp>
        <p:nvSpPr>
          <p:cNvPr id="512" name="Google Shape;568;p26"/>
          <p:cNvSpPr txBox="1"/>
          <p:nvPr/>
        </p:nvSpPr>
        <p:spPr>
          <a:xfrm>
            <a:off x="631875" y="3416038"/>
            <a:ext cx="4203938" cy="101382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513" name="Группа 512"/>
          <p:cNvGrpSpPr/>
          <p:nvPr/>
        </p:nvGrpSpPr>
        <p:grpSpPr>
          <a:xfrm>
            <a:off x="359868" y="3164286"/>
            <a:ext cx="558144" cy="502170"/>
            <a:chOff x="10073411" y="3461320"/>
            <a:chExt cx="1729156" cy="1555746"/>
          </a:xfrm>
        </p:grpSpPr>
        <p:sp>
          <p:nvSpPr>
            <p:cNvPr id="514"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15"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516" name="Google Shape;13715;p63"/>
            <p:cNvGrpSpPr/>
            <p:nvPr/>
          </p:nvGrpSpPr>
          <p:grpSpPr>
            <a:xfrm>
              <a:off x="10520296" y="3714259"/>
              <a:ext cx="835074" cy="1085287"/>
              <a:chOff x="5377363" y="1516169"/>
              <a:chExt cx="257357" cy="356627"/>
            </a:xfrm>
            <a:solidFill>
              <a:schemeClr val="bg1"/>
            </a:solidFill>
          </p:grpSpPr>
          <p:sp>
            <p:nvSpPr>
              <p:cNvPr id="517"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18"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19"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0"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1"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2"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3"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4"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5"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6"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7"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28"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29"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530"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31"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32"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533"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534" name="Прямоугольник 533"/>
          <p:cNvSpPr/>
          <p:nvPr/>
        </p:nvSpPr>
        <p:spPr>
          <a:xfrm>
            <a:off x="787226" y="3447277"/>
            <a:ext cx="3997058" cy="923330"/>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сайловчининг турган жойида унинг рухсати билан овоз бериш жараёнини кузатиш </a:t>
            </a:r>
            <a:r>
              <a:rPr lang="ru-RU" kern="0" dirty="0" err="1">
                <a:latin typeface="Arial" panose="020B0604020202020204" pitchFamily="34" charset="0"/>
                <a:ea typeface="Roboto"/>
                <a:cs typeface="Arial" panose="020B0604020202020204" pitchFamily="34" charset="0"/>
                <a:sym typeface="Roboto"/>
              </a:rPr>
              <a:t>ўтказиш</a:t>
            </a:r>
            <a:endParaRPr lang="ru-RU" kern="0" dirty="0">
              <a:latin typeface="Arial" panose="020B0604020202020204" pitchFamily="34" charset="0"/>
              <a:ea typeface="Roboto"/>
              <a:cs typeface="Arial" panose="020B0604020202020204" pitchFamily="34" charset="0"/>
              <a:sym typeface="Roboto"/>
            </a:endParaRPr>
          </a:p>
        </p:txBody>
      </p:sp>
    </p:spTree>
    <p:extLst>
      <p:ext uri="{BB962C8B-B14F-4D97-AF65-F5344CB8AC3E}">
        <p14:creationId xmlns:p14="http://schemas.microsoft.com/office/powerpoint/2010/main" val="274268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22"/>
          <p:cNvSpPr>
            <a:spLocks noChangeArrowheads="1"/>
          </p:cNvSpPr>
          <p:nvPr/>
        </p:nvSpPr>
        <p:spPr bwMode="auto">
          <a:xfrm>
            <a:off x="0" y="29290"/>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83" name="Заголовок 1">
            <a:extLst>
              <a:ext uri="{FF2B5EF4-FFF2-40B4-BE49-F238E27FC236}">
                <a16:creationId xmlns:a16="http://schemas.microsoft.com/office/drawing/2014/main" id="{3C601BBC-1E3B-4177-BF94-E88895D1B068}"/>
              </a:ext>
            </a:extLst>
          </p:cNvPr>
          <p:cNvSpPr txBox="1">
            <a:spLocks/>
          </p:cNvSpPr>
          <p:nvPr/>
        </p:nvSpPr>
        <p:spPr>
          <a:xfrm>
            <a:off x="0" y="-13106"/>
            <a:ext cx="12192000" cy="790869"/>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84" name="Заголовок 1"/>
          <p:cNvSpPr txBox="1">
            <a:spLocks/>
          </p:cNvSpPr>
          <p:nvPr/>
        </p:nvSpPr>
        <p:spPr>
          <a:xfrm>
            <a:off x="214256" y="-13106"/>
            <a:ext cx="11756834" cy="790869"/>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anose="020B0604020202020204" pitchFamily="34" charset="0"/>
              </a:rPr>
              <a:t>МАҲАЛЛИЙ КУЗАТУВЧИЛАР ҲУҚУҚ ВА </a:t>
            </a:r>
            <a:r>
              <a:rPr lang="uz-Cyrl-UZ" sz="2800" b="1" dirty="0" smtClean="0">
                <a:latin typeface="Arial" panose="020B0604020202020204" pitchFamily="34" charset="0"/>
              </a:rPr>
              <a:t>МАЖБУРИЯТЛАРИ</a:t>
            </a:r>
            <a:endParaRPr lang="ru-RU" sz="2800" b="1" dirty="0">
              <a:latin typeface="Arial" panose="020B0604020202020204" pitchFamily="34" charset="0"/>
            </a:endParaRPr>
          </a:p>
        </p:txBody>
      </p:sp>
      <p:grpSp>
        <p:nvGrpSpPr>
          <p:cNvPr id="78" name="Google Shape;4692;p55"/>
          <p:cNvGrpSpPr/>
          <p:nvPr/>
        </p:nvGrpSpPr>
        <p:grpSpPr>
          <a:xfrm>
            <a:off x="359868" y="1017976"/>
            <a:ext cx="11441590" cy="577035"/>
            <a:chOff x="4411970" y="3101019"/>
            <a:chExt cx="1094872" cy="147837"/>
          </a:xfrm>
        </p:grpSpPr>
        <p:sp>
          <p:nvSpPr>
            <p:cNvPr id="85" name="Google Shape;4693;p55"/>
            <p:cNvSpPr/>
            <p:nvPr/>
          </p:nvSpPr>
          <p:spPr>
            <a:xfrm>
              <a:off x="4411970" y="3101019"/>
              <a:ext cx="1094872" cy="14783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endParaRPr sz="1800"/>
            </a:p>
          </p:txBody>
        </p:sp>
        <p:sp>
          <p:nvSpPr>
            <p:cNvPr id="86" name="Google Shape;4694;p55"/>
            <p:cNvSpPr/>
            <p:nvPr/>
          </p:nvSpPr>
          <p:spPr>
            <a:xfrm>
              <a:off x="4411970" y="3101888"/>
              <a:ext cx="218087" cy="146968"/>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solidFill>
              <a:srgbClr val="4077AF"/>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endParaRPr sz="1800"/>
            </a:p>
          </p:txBody>
        </p:sp>
      </p:grpSp>
      <p:sp>
        <p:nvSpPr>
          <p:cNvPr id="87" name="Прямоугольник 86"/>
          <p:cNvSpPr/>
          <p:nvPr/>
        </p:nvSpPr>
        <p:spPr>
          <a:xfrm>
            <a:off x="2281075" y="1104158"/>
            <a:ext cx="9374245" cy="400110"/>
          </a:xfrm>
          <a:prstGeom prst="rect">
            <a:avLst/>
          </a:prstGeom>
        </p:spPr>
        <p:txBody>
          <a:bodyPr wrap="square">
            <a:spAutoFit/>
          </a:bodyPr>
          <a:lstStyle/>
          <a:p>
            <a:pPr algn="ctr"/>
            <a:r>
              <a:rPr lang="uz-Cyrl-UZ" sz="2000" b="1" dirty="0">
                <a:solidFill>
                  <a:srgbClr val="0070C0"/>
                </a:solidFill>
                <a:latin typeface="Arial" panose="020B0604020202020204" pitchFamily="34" charset="0"/>
                <a:cs typeface="Arial" panose="020B0604020202020204" pitchFamily="34" charset="0"/>
              </a:rPr>
              <a:t>Кузатувчилар сайлов жараёнларида қуйидаги ҳуқуқларга эгадир:</a:t>
            </a:r>
            <a:endParaRPr lang="ru-RU" sz="2000" b="1" dirty="0">
              <a:solidFill>
                <a:srgbClr val="0070C0"/>
              </a:solidFill>
              <a:latin typeface="Arial" panose="020B0604020202020204" pitchFamily="34" charset="0"/>
              <a:cs typeface="Arial" panose="020B0604020202020204" pitchFamily="34" charset="0"/>
            </a:endParaRPr>
          </a:p>
        </p:txBody>
      </p:sp>
      <p:sp>
        <p:nvSpPr>
          <p:cNvPr id="277" name="Google Shape;568;p26"/>
          <p:cNvSpPr txBox="1"/>
          <p:nvPr/>
        </p:nvSpPr>
        <p:spPr>
          <a:xfrm>
            <a:off x="631875" y="2065860"/>
            <a:ext cx="4203938" cy="1013824"/>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278" name="Группа 277"/>
          <p:cNvGrpSpPr/>
          <p:nvPr/>
        </p:nvGrpSpPr>
        <p:grpSpPr>
          <a:xfrm>
            <a:off x="4882422" y="2861730"/>
            <a:ext cx="2386394" cy="2308367"/>
            <a:chOff x="4185864" y="2608037"/>
            <a:chExt cx="3902503" cy="3774903"/>
          </a:xfrm>
        </p:grpSpPr>
        <p:grpSp>
          <p:nvGrpSpPr>
            <p:cNvPr id="279" name="Группа 278"/>
            <p:cNvGrpSpPr/>
            <p:nvPr/>
          </p:nvGrpSpPr>
          <p:grpSpPr>
            <a:xfrm>
              <a:off x="4185864" y="2608037"/>
              <a:ext cx="3902503" cy="3774903"/>
              <a:chOff x="4339790" y="1918992"/>
              <a:chExt cx="3309522" cy="3201311"/>
            </a:xfrm>
          </p:grpSpPr>
          <p:grpSp>
            <p:nvGrpSpPr>
              <p:cNvPr id="306" name="Google Shape;1649;p40"/>
              <p:cNvGrpSpPr/>
              <p:nvPr/>
            </p:nvGrpSpPr>
            <p:grpSpPr>
              <a:xfrm>
                <a:off x="4339790" y="3509548"/>
                <a:ext cx="1654623" cy="1558711"/>
                <a:chOff x="2917390" y="2754275"/>
                <a:chExt cx="1654623" cy="1558711"/>
              </a:xfrm>
            </p:grpSpPr>
            <p:sp>
              <p:nvSpPr>
                <p:cNvPr id="323" name="Google Shape;1650;p40"/>
                <p:cNvSpPr/>
                <p:nvPr/>
              </p:nvSpPr>
              <p:spPr>
                <a:xfrm>
                  <a:off x="3083713" y="2754275"/>
                  <a:ext cx="1488300" cy="1488325"/>
                </a:xfrm>
                <a:custGeom>
                  <a:avLst/>
                  <a:gdLst/>
                  <a:ahLst/>
                  <a:cxnLst/>
                  <a:rect l="l" t="t" r="r" b="b"/>
                  <a:pathLst>
                    <a:path w="59532" h="59533" extrusionOk="0">
                      <a:moveTo>
                        <a:pt x="0" y="1"/>
                      </a:moveTo>
                      <a:cubicBezTo>
                        <a:pt x="0" y="15229"/>
                        <a:pt x="5811" y="30469"/>
                        <a:pt x="17443" y="42089"/>
                      </a:cubicBezTo>
                      <a:cubicBezTo>
                        <a:pt x="29064" y="53722"/>
                        <a:pt x="44304" y="59532"/>
                        <a:pt x="59532" y="59532"/>
                      </a:cubicBezTo>
                      <a:lnTo>
                        <a:pt x="59532" y="1"/>
                      </a:lnTo>
                      <a:close/>
                    </a:path>
                  </a:pathLst>
                </a:custGeom>
                <a:solidFill>
                  <a:srgbClr val="A1A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1651;p40"/>
                <p:cNvSpPr/>
                <p:nvPr/>
              </p:nvSpPr>
              <p:spPr>
                <a:xfrm>
                  <a:off x="3509363" y="2754275"/>
                  <a:ext cx="1062650" cy="1062975"/>
                </a:xfrm>
                <a:custGeom>
                  <a:avLst/>
                  <a:gdLst/>
                  <a:ahLst/>
                  <a:cxnLst/>
                  <a:rect l="l" t="t" r="r" b="b"/>
                  <a:pathLst>
                    <a:path w="42506" h="42519" extrusionOk="0">
                      <a:moveTo>
                        <a:pt x="0" y="1"/>
                      </a:moveTo>
                      <a:cubicBezTo>
                        <a:pt x="0" y="10883"/>
                        <a:pt x="4144" y="21754"/>
                        <a:pt x="12442" y="30064"/>
                      </a:cubicBezTo>
                      <a:cubicBezTo>
                        <a:pt x="20753" y="38363"/>
                        <a:pt x="31623" y="42518"/>
                        <a:pt x="42506" y="42518"/>
                      </a:cubicBezTo>
                      <a:lnTo>
                        <a:pt x="42506" y="1"/>
                      </a:lnTo>
                      <a:close/>
                    </a:path>
                  </a:pathLst>
                </a:cu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1652;p40"/>
                <p:cNvSpPr/>
                <p:nvPr/>
              </p:nvSpPr>
              <p:spPr>
                <a:xfrm>
                  <a:off x="3085450" y="3290231"/>
                  <a:ext cx="881162" cy="872150"/>
                </a:xfrm>
                <a:custGeom>
                  <a:avLst/>
                  <a:gdLst/>
                  <a:ahLst/>
                  <a:cxnLst/>
                  <a:rect l="l" t="t" r="r" b="b"/>
                  <a:pathLst>
                    <a:path w="31386" h="31065" extrusionOk="0">
                      <a:moveTo>
                        <a:pt x="7299" y="0"/>
                      </a:moveTo>
                      <a:cubicBezTo>
                        <a:pt x="5132" y="0"/>
                        <a:pt x="3120" y="988"/>
                        <a:pt x="1799" y="2703"/>
                      </a:cubicBezTo>
                      <a:cubicBezTo>
                        <a:pt x="453" y="4429"/>
                        <a:pt x="1" y="6644"/>
                        <a:pt x="548" y="8775"/>
                      </a:cubicBezTo>
                      <a:cubicBezTo>
                        <a:pt x="1918" y="14073"/>
                        <a:pt x="4692" y="18919"/>
                        <a:pt x="8573" y="22812"/>
                      </a:cubicBezTo>
                      <a:cubicBezTo>
                        <a:pt x="12467" y="26694"/>
                        <a:pt x="17312" y="29468"/>
                        <a:pt x="22611" y="30837"/>
                      </a:cubicBezTo>
                      <a:cubicBezTo>
                        <a:pt x="23203" y="30989"/>
                        <a:pt x="23802" y="31064"/>
                        <a:pt x="24395" y="31064"/>
                      </a:cubicBezTo>
                      <a:cubicBezTo>
                        <a:pt x="25935" y="31064"/>
                        <a:pt x="27436" y="30558"/>
                        <a:pt x="28683" y="29587"/>
                      </a:cubicBezTo>
                      <a:cubicBezTo>
                        <a:pt x="30397" y="28265"/>
                        <a:pt x="31386" y="26253"/>
                        <a:pt x="31386" y="24086"/>
                      </a:cubicBezTo>
                      <a:lnTo>
                        <a:pt x="31386" y="4501"/>
                      </a:lnTo>
                      <a:cubicBezTo>
                        <a:pt x="31386" y="2024"/>
                        <a:pt x="29373" y="0"/>
                        <a:pt x="268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1653;p40"/>
                <p:cNvSpPr/>
                <p:nvPr/>
              </p:nvSpPr>
              <p:spPr>
                <a:xfrm>
                  <a:off x="2917390" y="3327656"/>
                  <a:ext cx="1011770" cy="985330"/>
                </a:xfrm>
                <a:custGeom>
                  <a:avLst/>
                  <a:gdLst/>
                  <a:ahLst/>
                  <a:cxnLst/>
                  <a:rect l="l" t="t" r="r" b="b"/>
                  <a:pathLst>
                    <a:path w="29159" h="28397" extrusionOk="0">
                      <a:moveTo>
                        <a:pt x="6561" y="1"/>
                      </a:moveTo>
                      <a:cubicBezTo>
                        <a:pt x="2751" y="1"/>
                        <a:pt x="1" y="3608"/>
                        <a:pt x="953" y="7299"/>
                      </a:cubicBezTo>
                      <a:cubicBezTo>
                        <a:pt x="2203" y="12169"/>
                        <a:pt x="4739" y="16788"/>
                        <a:pt x="8561" y="20598"/>
                      </a:cubicBezTo>
                      <a:cubicBezTo>
                        <a:pt x="12371" y="24420"/>
                        <a:pt x="16991" y="26956"/>
                        <a:pt x="21861" y="28206"/>
                      </a:cubicBezTo>
                      <a:cubicBezTo>
                        <a:pt x="22359" y="28335"/>
                        <a:pt x="22857" y="28396"/>
                        <a:pt x="23344" y="28396"/>
                      </a:cubicBezTo>
                      <a:cubicBezTo>
                        <a:pt x="26461" y="28396"/>
                        <a:pt x="29159" y="25894"/>
                        <a:pt x="29159" y="22599"/>
                      </a:cubicBezTo>
                      <a:lnTo>
                        <a:pt x="29159" y="3358"/>
                      </a:lnTo>
                      <a:cubicBezTo>
                        <a:pt x="29159" y="1501"/>
                        <a:pt x="27659" y="1"/>
                        <a:pt x="25802" y="1"/>
                      </a:cubicBezTo>
                      <a:close/>
                    </a:path>
                  </a:pathLst>
                </a:custGeom>
                <a:solidFill>
                  <a:srgbClr val="A1AFC3"/>
                </a:solidFill>
                <a:ln>
                  <a:noFill/>
                </a:ln>
              </p:spPr>
              <p:txBody>
                <a:bodyPr spcFirstLastPara="1" wrap="square" lIns="182875" tIns="91425" rIns="91425" bIns="18287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307" name="Google Shape;1657;p40"/>
              <p:cNvGrpSpPr/>
              <p:nvPr/>
            </p:nvGrpSpPr>
            <p:grpSpPr>
              <a:xfrm>
                <a:off x="4352653" y="1941055"/>
                <a:ext cx="1641760" cy="1568518"/>
                <a:chOff x="2930253" y="1185782"/>
                <a:chExt cx="1641760" cy="1568518"/>
              </a:xfrm>
            </p:grpSpPr>
            <p:sp>
              <p:nvSpPr>
                <p:cNvPr id="319" name="Google Shape;1658;p40"/>
                <p:cNvSpPr/>
                <p:nvPr/>
              </p:nvSpPr>
              <p:spPr>
                <a:xfrm>
                  <a:off x="3083713" y="1266000"/>
                  <a:ext cx="1488300" cy="1488300"/>
                </a:xfrm>
                <a:custGeom>
                  <a:avLst/>
                  <a:gdLst/>
                  <a:ahLst/>
                  <a:cxnLst/>
                  <a:rect l="l" t="t" r="r" b="b"/>
                  <a:pathLst>
                    <a:path w="59532" h="59532" extrusionOk="0">
                      <a:moveTo>
                        <a:pt x="59532" y="1"/>
                      </a:moveTo>
                      <a:cubicBezTo>
                        <a:pt x="44304" y="1"/>
                        <a:pt x="29064" y="5811"/>
                        <a:pt x="17443" y="17432"/>
                      </a:cubicBezTo>
                      <a:cubicBezTo>
                        <a:pt x="5811" y="29064"/>
                        <a:pt x="0" y="44292"/>
                        <a:pt x="0" y="59532"/>
                      </a:cubicBezTo>
                      <a:lnTo>
                        <a:pt x="59532" y="59532"/>
                      </a:lnTo>
                      <a:lnTo>
                        <a:pt x="59532" y="1"/>
                      </a:ln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1659;p40"/>
                <p:cNvSpPr/>
                <p:nvPr/>
              </p:nvSpPr>
              <p:spPr>
                <a:xfrm>
                  <a:off x="3509363" y="1691350"/>
                  <a:ext cx="1062650" cy="1062950"/>
                </a:xfrm>
                <a:custGeom>
                  <a:avLst/>
                  <a:gdLst/>
                  <a:ahLst/>
                  <a:cxnLst/>
                  <a:rect l="l" t="t" r="r" b="b"/>
                  <a:pathLst>
                    <a:path w="42506" h="42518" extrusionOk="0">
                      <a:moveTo>
                        <a:pt x="42506" y="1"/>
                      </a:moveTo>
                      <a:cubicBezTo>
                        <a:pt x="31623" y="1"/>
                        <a:pt x="20753" y="4156"/>
                        <a:pt x="12442" y="12455"/>
                      </a:cubicBezTo>
                      <a:cubicBezTo>
                        <a:pt x="4144" y="20753"/>
                        <a:pt x="0" y="31636"/>
                        <a:pt x="0" y="42518"/>
                      </a:cubicBezTo>
                      <a:lnTo>
                        <a:pt x="42506" y="42518"/>
                      </a:lnTo>
                      <a:lnTo>
                        <a:pt x="42506" y="1"/>
                      </a:lnTo>
                      <a:close/>
                    </a:path>
                  </a:pathLst>
                </a:custGeom>
                <a:solidFill>
                  <a:srgbClr val="4685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1660;p40"/>
                <p:cNvSpPr/>
                <p:nvPr/>
              </p:nvSpPr>
              <p:spPr>
                <a:xfrm>
                  <a:off x="3089326" y="1328017"/>
                  <a:ext cx="881162" cy="872178"/>
                </a:xfrm>
                <a:custGeom>
                  <a:avLst/>
                  <a:gdLst/>
                  <a:ahLst/>
                  <a:cxnLst/>
                  <a:rect l="l" t="t" r="r" b="b"/>
                  <a:pathLst>
                    <a:path w="31386" h="31066" extrusionOk="0">
                      <a:moveTo>
                        <a:pt x="24398" y="1"/>
                      </a:moveTo>
                      <a:cubicBezTo>
                        <a:pt x="23804" y="1"/>
                        <a:pt x="23204" y="76"/>
                        <a:pt x="22610" y="228"/>
                      </a:cubicBezTo>
                      <a:cubicBezTo>
                        <a:pt x="17312" y="1586"/>
                        <a:pt x="12466" y="4360"/>
                        <a:pt x="8573" y="8253"/>
                      </a:cubicBezTo>
                      <a:cubicBezTo>
                        <a:pt x="4692" y="12135"/>
                        <a:pt x="1917" y="16992"/>
                        <a:pt x="548" y="22291"/>
                      </a:cubicBezTo>
                      <a:cubicBezTo>
                        <a:pt x="0" y="24422"/>
                        <a:pt x="453" y="26636"/>
                        <a:pt x="1798" y="28363"/>
                      </a:cubicBezTo>
                      <a:cubicBezTo>
                        <a:pt x="3120" y="30077"/>
                        <a:pt x="5132" y="31066"/>
                        <a:pt x="7299" y="31066"/>
                      </a:cubicBezTo>
                      <a:lnTo>
                        <a:pt x="26885" y="31066"/>
                      </a:lnTo>
                      <a:cubicBezTo>
                        <a:pt x="29361" y="31066"/>
                        <a:pt x="31385" y="29042"/>
                        <a:pt x="31385" y="26565"/>
                      </a:cubicBezTo>
                      <a:lnTo>
                        <a:pt x="31385" y="6979"/>
                      </a:lnTo>
                      <a:cubicBezTo>
                        <a:pt x="31385" y="4812"/>
                        <a:pt x="30397" y="2800"/>
                        <a:pt x="28683" y="1467"/>
                      </a:cubicBezTo>
                      <a:cubicBezTo>
                        <a:pt x="27437" y="504"/>
                        <a:pt x="25937" y="1"/>
                        <a:pt x="243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1661;p40"/>
                <p:cNvSpPr/>
                <p:nvPr/>
              </p:nvSpPr>
              <p:spPr>
                <a:xfrm>
                  <a:off x="2930253" y="1185782"/>
                  <a:ext cx="1002785" cy="976992"/>
                </a:xfrm>
                <a:custGeom>
                  <a:avLst/>
                  <a:gdLst/>
                  <a:ahLst/>
                  <a:cxnLst/>
                  <a:rect l="l" t="t" r="r" b="b"/>
                  <a:pathLst>
                    <a:path w="29159" h="28409" extrusionOk="0">
                      <a:moveTo>
                        <a:pt x="23343" y="0"/>
                      </a:moveTo>
                      <a:cubicBezTo>
                        <a:pt x="22856" y="0"/>
                        <a:pt x="22359" y="62"/>
                        <a:pt x="21860" y="190"/>
                      </a:cubicBezTo>
                      <a:cubicBezTo>
                        <a:pt x="16991" y="1452"/>
                        <a:pt x="12371" y="3988"/>
                        <a:pt x="8561" y="7798"/>
                      </a:cubicBezTo>
                      <a:cubicBezTo>
                        <a:pt x="4739" y="11620"/>
                        <a:pt x="2203" y="16228"/>
                        <a:pt x="941" y="21110"/>
                      </a:cubicBezTo>
                      <a:cubicBezTo>
                        <a:pt x="0" y="24800"/>
                        <a:pt x="2751" y="28408"/>
                        <a:pt x="6561" y="28408"/>
                      </a:cubicBezTo>
                      <a:lnTo>
                        <a:pt x="25801" y="28408"/>
                      </a:lnTo>
                      <a:cubicBezTo>
                        <a:pt x="27659" y="28408"/>
                        <a:pt x="29159" y="26896"/>
                        <a:pt x="29159" y="25039"/>
                      </a:cubicBezTo>
                      <a:lnTo>
                        <a:pt x="29159" y="5798"/>
                      </a:lnTo>
                      <a:cubicBezTo>
                        <a:pt x="29159" y="2503"/>
                        <a:pt x="26460" y="0"/>
                        <a:pt x="23343" y="0"/>
                      </a:cubicBezTo>
                      <a:close/>
                    </a:path>
                  </a:pathLst>
                </a:custGeom>
                <a:solidFill>
                  <a:srgbClr val="5EB2FC"/>
                </a:solidFill>
                <a:ln>
                  <a:noFill/>
                </a:ln>
              </p:spPr>
              <p:txBody>
                <a:bodyPr spcFirstLastPara="1" wrap="square" lIns="182875" tIns="182875" rIns="91425" bIns="9142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grpSp>
            <p:nvGrpSpPr>
              <p:cNvPr id="308" name="Google Shape;1665;p40"/>
              <p:cNvGrpSpPr/>
              <p:nvPr/>
            </p:nvGrpSpPr>
            <p:grpSpPr>
              <a:xfrm>
                <a:off x="5994388" y="1918992"/>
                <a:ext cx="1654924" cy="1590581"/>
                <a:chOff x="4571988" y="1163719"/>
                <a:chExt cx="1654924" cy="1590581"/>
              </a:xfrm>
            </p:grpSpPr>
            <p:sp>
              <p:nvSpPr>
                <p:cNvPr id="315" name="Google Shape;1666;p40"/>
                <p:cNvSpPr/>
                <p:nvPr/>
              </p:nvSpPr>
              <p:spPr>
                <a:xfrm>
                  <a:off x="4571988" y="1266000"/>
                  <a:ext cx="1488300" cy="1488300"/>
                </a:xfrm>
                <a:custGeom>
                  <a:avLst/>
                  <a:gdLst/>
                  <a:ahLst/>
                  <a:cxnLst/>
                  <a:rect l="l" t="t" r="r" b="b"/>
                  <a:pathLst>
                    <a:path w="59532" h="59532" extrusionOk="0">
                      <a:moveTo>
                        <a:pt x="1" y="1"/>
                      </a:moveTo>
                      <a:lnTo>
                        <a:pt x="1" y="59532"/>
                      </a:lnTo>
                      <a:lnTo>
                        <a:pt x="59532" y="59532"/>
                      </a:lnTo>
                      <a:cubicBezTo>
                        <a:pt x="59532" y="44292"/>
                        <a:pt x="53722" y="29064"/>
                        <a:pt x="42101" y="17432"/>
                      </a:cubicBezTo>
                      <a:cubicBezTo>
                        <a:pt x="30469" y="5811"/>
                        <a:pt x="15241" y="1"/>
                        <a:pt x="1" y="1"/>
                      </a:cubicBezTo>
                      <a:close/>
                    </a:path>
                  </a:pathLst>
                </a:cu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1667;p40"/>
                <p:cNvSpPr/>
                <p:nvPr/>
              </p:nvSpPr>
              <p:spPr>
                <a:xfrm>
                  <a:off x="4571988" y="1691350"/>
                  <a:ext cx="1062950" cy="1062950"/>
                </a:xfrm>
                <a:custGeom>
                  <a:avLst/>
                  <a:gdLst/>
                  <a:ahLst/>
                  <a:cxnLst/>
                  <a:rect l="l" t="t" r="r" b="b"/>
                  <a:pathLst>
                    <a:path w="42518" h="42518" extrusionOk="0">
                      <a:moveTo>
                        <a:pt x="1" y="1"/>
                      </a:moveTo>
                      <a:lnTo>
                        <a:pt x="1" y="42518"/>
                      </a:lnTo>
                      <a:lnTo>
                        <a:pt x="42518" y="42518"/>
                      </a:lnTo>
                      <a:cubicBezTo>
                        <a:pt x="42518" y="31636"/>
                        <a:pt x="38363" y="20753"/>
                        <a:pt x="30064" y="12455"/>
                      </a:cubicBezTo>
                      <a:cubicBezTo>
                        <a:pt x="21765" y="4156"/>
                        <a:pt x="10883" y="1"/>
                        <a:pt x="1" y="1"/>
                      </a:cubicBezTo>
                      <a:close/>
                    </a:path>
                  </a:pathLst>
                </a:custGeom>
                <a:solidFill>
                  <a:srgbClr val="245A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1668;p40"/>
                <p:cNvSpPr/>
                <p:nvPr/>
              </p:nvSpPr>
              <p:spPr>
                <a:xfrm>
                  <a:off x="5163988" y="1328016"/>
                  <a:ext cx="881212" cy="872256"/>
                </a:xfrm>
                <a:custGeom>
                  <a:avLst/>
                  <a:gdLst/>
                  <a:ahLst/>
                  <a:cxnLst/>
                  <a:rect l="l" t="t" r="r" b="b"/>
                  <a:pathLst>
                    <a:path w="31385" h="31066" extrusionOk="0">
                      <a:moveTo>
                        <a:pt x="6988" y="1"/>
                      </a:moveTo>
                      <a:cubicBezTo>
                        <a:pt x="5448" y="1"/>
                        <a:pt x="3948" y="504"/>
                        <a:pt x="2703" y="1467"/>
                      </a:cubicBezTo>
                      <a:cubicBezTo>
                        <a:pt x="988" y="2800"/>
                        <a:pt x="0" y="4812"/>
                        <a:pt x="0" y="6979"/>
                      </a:cubicBezTo>
                      <a:lnTo>
                        <a:pt x="0" y="26565"/>
                      </a:lnTo>
                      <a:cubicBezTo>
                        <a:pt x="0" y="29042"/>
                        <a:pt x="2012" y="31066"/>
                        <a:pt x="4501" y="31066"/>
                      </a:cubicBezTo>
                      <a:lnTo>
                        <a:pt x="24086" y="31066"/>
                      </a:lnTo>
                      <a:cubicBezTo>
                        <a:pt x="26253" y="31066"/>
                        <a:pt x="28254" y="30077"/>
                        <a:pt x="29587" y="28363"/>
                      </a:cubicBezTo>
                      <a:cubicBezTo>
                        <a:pt x="30932" y="26636"/>
                        <a:pt x="31385" y="24422"/>
                        <a:pt x="30837" y="22291"/>
                      </a:cubicBezTo>
                      <a:cubicBezTo>
                        <a:pt x="29468" y="16992"/>
                        <a:pt x="26694" y="12135"/>
                        <a:pt x="22812" y="8253"/>
                      </a:cubicBezTo>
                      <a:cubicBezTo>
                        <a:pt x="18919" y="4360"/>
                        <a:pt x="14073" y="1586"/>
                        <a:pt x="8775" y="228"/>
                      </a:cubicBezTo>
                      <a:cubicBezTo>
                        <a:pt x="8182" y="76"/>
                        <a:pt x="7582" y="1"/>
                        <a:pt x="69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1669;p40"/>
                <p:cNvSpPr/>
                <p:nvPr/>
              </p:nvSpPr>
              <p:spPr>
                <a:xfrm>
                  <a:off x="5201412" y="1163719"/>
                  <a:ext cx="1025500" cy="999123"/>
                </a:xfrm>
                <a:custGeom>
                  <a:avLst/>
                  <a:gdLst/>
                  <a:ahLst/>
                  <a:cxnLst/>
                  <a:rect l="l" t="t" r="r" b="b"/>
                  <a:pathLst>
                    <a:path w="29159" h="28409" extrusionOk="0">
                      <a:moveTo>
                        <a:pt x="5816" y="0"/>
                      </a:moveTo>
                      <a:cubicBezTo>
                        <a:pt x="2699" y="0"/>
                        <a:pt x="1" y="2503"/>
                        <a:pt x="1" y="5798"/>
                      </a:cubicBezTo>
                      <a:lnTo>
                        <a:pt x="1" y="25039"/>
                      </a:lnTo>
                      <a:cubicBezTo>
                        <a:pt x="1" y="26896"/>
                        <a:pt x="1501" y="28408"/>
                        <a:pt x="3358" y="28408"/>
                      </a:cubicBezTo>
                      <a:lnTo>
                        <a:pt x="22599" y="28408"/>
                      </a:lnTo>
                      <a:cubicBezTo>
                        <a:pt x="26409" y="28408"/>
                        <a:pt x="29159" y="24800"/>
                        <a:pt x="28206" y="21110"/>
                      </a:cubicBezTo>
                      <a:cubicBezTo>
                        <a:pt x="26956" y="16228"/>
                        <a:pt x="24420" y="11620"/>
                        <a:pt x="20598" y="7798"/>
                      </a:cubicBezTo>
                      <a:cubicBezTo>
                        <a:pt x="16788" y="3988"/>
                        <a:pt x="12169" y="1452"/>
                        <a:pt x="7299" y="190"/>
                      </a:cubicBezTo>
                      <a:cubicBezTo>
                        <a:pt x="6800" y="62"/>
                        <a:pt x="6303" y="0"/>
                        <a:pt x="5816" y="0"/>
                      </a:cubicBezTo>
                      <a:close/>
                    </a:path>
                  </a:pathLst>
                </a:custGeom>
                <a:solidFill>
                  <a:srgbClr val="0070C0"/>
                </a:solidFill>
                <a:ln>
                  <a:noFill/>
                </a:ln>
              </p:spPr>
              <p:txBody>
                <a:bodyPr spcFirstLastPara="1" wrap="square" lIns="91425" tIns="182875" rIns="182875" bIns="91425" anchor="ctr" anchorCtr="0">
                  <a:noAutofit/>
                </a:bodyPr>
                <a:lstStyle/>
                <a:p>
                  <a:pPr marL="0" lvl="0" indent="0" algn="ctr" rtl="0">
                    <a:spcBef>
                      <a:spcPts val="0"/>
                    </a:spcBef>
                    <a:spcAft>
                      <a:spcPts val="0"/>
                    </a:spcAft>
                    <a:buClr>
                      <a:schemeClr val="dk1"/>
                    </a:buClr>
                    <a:buSzPts val="1100"/>
                    <a:buFont typeface="Arial"/>
                    <a:buNone/>
                  </a:pPr>
                  <a:endParaRPr sz="2000" dirty="0">
                    <a:solidFill>
                      <a:srgbClr val="FFFFFF"/>
                    </a:solidFill>
                  </a:endParaRPr>
                </a:p>
              </p:txBody>
            </p:sp>
          </p:grpSp>
          <p:grpSp>
            <p:nvGrpSpPr>
              <p:cNvPr id="309" name="Google Shape;1673;p40"/>
              <p:cNvGrpSpPr/>
              <p:nvPr/>
            </p:nvGrpSpPr>
            <p:grpSpPr>
              <a:xfrm>
                <a:off x="5994388" y="3509548"/>
                <a:ext cx="1654912" cy="1610755"/>
                <a:chOff x="4571988" y="2754275"/>
                <a:chExt cx="1654912" cy="1610755"/>
              </a:xfrm>
            </p:grpSpPr>
            <p:sp>
              <p:nvSpPr>
                <p:cNvPr id="311" name="Google Shape;1674;p40"/>
                <p:cNvSpPr/>
                <p:nvPr/>
              </p:nvSpPr>
              <p:spPr>
                <a:xfrm>
                  <a:off x="4571988" y="2754275"/>
                  <a:ext cx="1488300" cy="1488325"/>
                </a:xfrm>
                <a:custGeom>
                  <a:avLst/>
                  <a:gdLst/>
                  <a:ahLst/>
                  <a:cxnLst/>
                  <a:rect l="l" t="t" r="r" b="b"/>
                  <a:pathLst>
                    <a:path w="59532" h="59533" extrusionOk="0">
                      <a:moveTo>
                        <a:pt x="1" y="1"/>
                      </a:moveTo>
                      <a:lnTo>
                        <a:pt x="1" y="59532"/>
                      </a:lnTo>
                      <a:cubicBezTo>
                        <a:pt x="15241" y="59532"/>
                        <a:pt x="30469" y="53722"/>
                        <a:pt x="42101" y="42089"/>
                      </a:cubicBezTo>
                      <a:cubicBezTo>
                        <a:pt x="53722" y="30469"/>
                        <a:pt x="59532" y="15229"/>
                        <a:pt x="59532"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1675;p40"/>
                <p:cNvSpPr/>
                <p:nvPr/>
              </p:nvSpPr>
              <p:spPr>
                <a:xfrm>
                  <a:off x="4571988" y="2754275"/>
                  <a:ext cx="1062950" cy="1062975"/>
                </a:xfrm>
                <a:custGeom>
                  <a:avLst/>
                  <a:gdLst/>
                  <a:ahLst/>
                  <a:cxnLst/>
                  <a:rect l="l" t="t" r="r" b="b"/>
                  <a:pathLst>
                    <a:path w="42518" h="42519" extrusionOk="0">
                      <a:moveTo>
                        <a:pt x="1" y="1"/>
                      </a:moveTo>
                      <a:lnTo>
                        <a:pt x="1" y="42518"/>
                      </a:lnTo>
                      <a:cubicBezTo>
                        <a:pt x="10883" y="42518"/>
                        <a:pt x="21765" y="38363"/>
                        <a:pt x="30064" y="30064"/>
                      </a:cubicBezTo>
                      <a:cubicBezTo>
                        <a:pt x="38363" y="21754"/>
                        <a:pt x="42518" y="10883"/>
                        <a:pt x="42518" y="1"/>
                      </a:cubicBezTo>
                      <a:close/>
                    </a:path>
                  </a:pathLst>
                </a:custGeom>
                <a:solidFill>
                  <a:schemeClr val="accent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1676;p40"/>
                <p:cNvSpPr/>
                <p:nvPr/>
              </p:nvSpPr>
              <p:spPr>
                <a:xfrm>
                  <a:off x="5163975" y="3328878"/>
                  <a:ext cx="881212" cy="872256"/>
                </a:xfrm>
                <a:custGeom>
                  <a:avLst/>
                  <a:gdLst/>
                  <a:ahLst/>
                  <a:cxnLst/>
                  <a:rect l="l" t="t" r="r" b="b"/>
                  <a:pathLst>
                    <a:path w="31385" h="31066" extrusionOk="0">
                      <a:moveTo>
                        <a:pt x="4501" y="1"/>
                      </a:moveTo>
                      <a:cubicBezTo>
                        <a:pt x="2012" y="1"/>
                        <a:pt x="0" y="2025"/>
                        <a:pt x="0" y="4501"/>
                      </a:cubicBezTo>
                      <a:lnTo>
                        <a:pt x="0" y="24087"/>
                      </a:lnTo>
                      <a:cubicBezTo>
                        <a:pt x="0" y="26254"/>
                        <a:pt x="988" y="28266"/>
                        <a:pt x="2703" y="29588"/>
                      </a:cubicBezTo>
                      <a:cubicBezTo>
                        <a:pt x="3949" y="30559"/>
                        <a:pt x="5450" y="31065"/>
                        <a:pt x="6991" y="31065"/>
                      </a:cubicBezTo>
                      <a:cubicBezTo>
                        <a:pt x="7584" y="31065"/>
                        <a:pt x="8183" y="30990"/>
                        <a:pt x="8775" y="30838"/>
                      </a:cubicBezTo>
                      <a:cubicBezTo>
                        <a:pt x="14073" y="29469"/>
                        <a:pt x="18919" y="26695"/>
                        <a:pt x="22812" y="22813"/>
                      </a:cubicBezTo>
                      <a:cubicBezTo>
                        <a:pt x="26694" y="18920"/>
                        <a:pt x="29468" y="14074"/>
                        <a:pt x="30837" y="8776"/>
                      </a:cubicBezTo>
                      <a:cubicBezTo>
                        <a:pt x="31385" y="6645"/>
                        <a:pt x="30932" y="4430"/>
                        <a:pt x="29587" y="2704"/>
                      </a:cubicBezTo>
                      <a:cubicBezTo>
                        <a:pt x="28254" y="989"/>
                        <a:pt x="26253" y="1"/>
                        <a:pt x="24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1677;p40"/>
                <p:cNvSpPr/>
                <p:nvPr/>
              </p:nvSpPr>
              <p:spPr>
                <a:xfrm>
                  <a:off x="5201401" y="3366332"/>
                  <a:ext cx="1025499" cy="998698"/>
                </a:xfrm>
                <a:custGeom>
                  <a:avLst/>
                  <a:gdLst/>
                  <a:ahLst/>
                  <a:cxnLst/>
                  <a:rect l="l" t="t" r="r" b="b"/>
                  <a:pathLst>
                    <a:path w="29159" h="28397" extrusionOk="0">
                      <a:moveTo>
                        <a:pt x="3358" y="0"/>
                      </a:moveTo>
                      <a:cubicBezTo>
                        <a:pt x="1501" y="0"/>
                        <a:pt x="1" y="1501"/>
                        <a:pt x="1" y="3358"/>
                      </a:cubicBezTo>
                      <a:lnTo>
                        <a:pt x="1" y="22598"/>
                      </a:lnTo>
                      <a:cubicBezTo>
                        <a:pt x="1" y="25894"/>
                        <a:pt x="2699" y="28396"/>
                        <a:pt x="5816" y="28396"/>
                      </a:cubicBezTo>
                      <a:cubicBezTo>
                        <a:pt x="6303" y="28396"/>
                        <a:pt x="6800" y="28335"/>
                        <a:pt x="7299" y="28206"/>
                      </a:cubicBezTo>
                      <a:cubicBezTo>
                        <a:pt x="12169" y="26956"/>
                        <a:pt x="16788" y="24420"/>
                        <a:pt x="20598" y="20598"/>
                      </a:cubicBezTo>
                      <a:cubicBezTo>
                        <a:pt x="24420" y="16788"/>
                        <a:pt x="26956" y="12169"/>
                        <a:pt x="28206" y="7299"/>
                      </a:cubicBezTo>
                      <a:cubicBezTo>
                        <a:pt x="29159" y="3608"/>
                        <a:pt x="26409" y="0"/>
                        <a:pt x="22599" y="0"/>
                      </a:cubicBezTo>
                      <a:close/>
                    </a:path>
                  </a:pathLst>
                </a:custGeom>
                <a:solidFill>
                  <a:schemeClr val="accent1">
                    <a:lumMod val="40000"/>
                    <a:lumOff val="60000"/>
                  </a:schemeClr>
                </a:solidFill>
                <a:ln>
                  <a:noFill/>
                </a:ln>
              </p:spPr>
              <p:txBody>
                <a:bodyPr spcFirstLastPara="1" wrap="square" lIns="91425" tIns="91425" rIns="182875" bIns="182875" anchor="ctr" anchorCtr="0">
                  <a:noAutofit/>
                </a:bodyPr>
                <a:lstStyle/>
                <a:p>
                  <a:pPr marL="0" lvl="0" indent="0" algn="ctr" rtl="0">
                    <a:spcBef>
                      <a:spcPts val="0"/>
                    </a:spcBef>
                    <a:spcAft>
                      <a:spcPts val="0"/>
                    </a:spcAft>
                    <a:buClr>
                      <a:schemeClr val="dk1"/>
                    </a:buClr>
                    <a:buSzPts val="1100"/>
                    <a:buFont typeface="Arial"/>
                    <a:buNone/>
                  </a:pPr>
                  <a:endParaRPr sz="1500" dirty="0">
                    <a:solidFill>
                      <a:srgbClr val="FFFFFF"/>
                    </a:solidFill>
                    <a:latin typeface="Fira Sans Extra Condensed"/>
                    <a:ea typeface="Fira Sans Extra Condensed"/>
                    <a:cs typeface="Fira Sans Extra Condensed"/>
                    <a:sym typeface="Fira Sans Extra Condensed"/>
                  </a:endParaRPr>
                </a:p>
              </p:txBody>
            </p:sp>
          </p:grpSp>
          <p:sp>
            <p:nvSpPr>
              <p:cNvPr id="310" name="Google Shape;1682;p40"/>
              <p:cNvSpPr/>
              <p:nvPr/>
            </p:nvSpPr>
            <p:spPr>
              <a:xfrm>
                <a:off x="5215713" y="2730898"/>
                <a:ext cx="1557375" cy="1557350"/>
              </a:xfrm>
              <a:custGeom>
                <a:avLst/>
                <a:gdLst/>
                <a:ahLst/>
                <a:cxnLst/>
                <a:rect l="l" t="t" r="r" b="b"/>
                <a:pathLst>
                  <a:path w="62295" h="62294" extrusionOk="0">
                    <a:moveTo>
                      <a:pt x="31148" y="0"/>
                    </a:moveTo>
                    <a:cubicBezTo>
                      <a:pt x="13943" y="0"/>
                      <a:pt x="1" y="13942"/>
                      <a:pt x="1" y="31147"/>
                    </a:cubicBezTo>
                    <a:cubicBezTo>
                      <a:pt x="1" y="48351"/>
                      <a:pt x="13943" y="62294"/>
                      <a:pt x="31148" y="62294"/>
                    </a:cubicBezTo>
                    <a:cubicBezTo>
                      <a:pt x="48352" y="62294"/>
                      <a:pt x="62294" y="48351"/>
                      <a:pt x="62294" y="31147"/>
                    </a:cubicBezTo>
                    <a:cubicBezTo>
                      <a:pt x="62294" y="13942"/>
                      <a:pt x="48352" y="0"/>
                      <a:pt x="311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0" name="Google Shape;13564;p62"/>
            <p:cNvGrpSpPr/>
            <p:nvPr/>
          </p:nvGrpSpPr>
          <p:grpSpPr>
            <a:xfrm>
              <a:off x="4612057" y="2973449"/>
              <a:ext cx="641111" cy="634466"/>
              <a:chOff x="5309250" y="2903170"/>
              <a:chExt cx="359579" cy="355852"/>
            </a:xfrm>
            <a:solidFill>
              <a:schemeClr val="bg1">
                <a:lumMod val="95000"/>
              </a:schemeClr>
            </a:solidFill>
          </p:grpSpPr>
          <p:sp>
            <p:nvSpPr>
              <p:cNvPr id="303" name="Google Shape;13565;p62"/>
              <p:cNvSpPr/>
              <p:nvPr/>
            </p:nvSpPr>
            <p:spPr>
              <a:xfrm>
                <a:off x="5410517" y="3006317"/>
                <a:ext cx="77854" cy="76452"/>
              </a:xfrm>
              <a:custGeom>
                <a:avLst/>
                <a:gdLst/>
                <a:ahLst/>
                <a:cxnLst/>
                <a:rect l="l" t="t" r="r" b="b"/>
                <a:pathLst>
                  <a:path w="2444" h="2400" extrusionOk="0">
                    <a:moveTo>
                      <a:pt x="1345" y="315"/>
                    </a:moveTo>
                    <a:cubicBezTo>
                      <a:pt x="1450" y="315"/>
                      <a:pt x="1549" y="346"/>
                      <a:pt x="1631" y="420"/>
                    </a:cubicBezTo>
                    <a:cubicBezTo>
                      <a:pt x="1905" y="634"/>
                      <a:pt x="2060" y="1206"/>
                      <a:pt x="2096" y="1622"/>
                    </a:cubicBezTo>
                    <a:cubicBezTo>
                      <a:pt x="2104" y="1923"/>
                      <a:pt x="1755" y="2071"/>
                      <a:pt x="1406" y="2071"/>
                    </a:cubicBezTo>
                    <a:cubicBezTo>
                      <a:pt x="1257" y="2071"/>
                      <a:pt x="1109" y="2045"/>
                      <a:pt x="988" y="1991"/>
                    </a:cubicBezTo>
                    <a:cubicBezTo>
                      <a:pt x="560" y="1801"/>
                      <a:pt x="381" y="1313"/>
                      <a:pt x="560" y="872"/>
                    </a:cubicBezTo>
                    <a:cubicBezTo>
                      <a:pt x="693" y="580"/>
                      <a:pt x="1042" y="315"/>
                      <a:pt x="1345" y="315"/>
                    </a:cubicBezTo>
                    <a:close/>
                    <a:moveTo>
                      <a:pt x="1344" y="1"/>
                    </a:moveTo>
                    <a:cubicBezTo>
                      <a:pt x="906" y="1"/>
                      <a:pt x="447" y="320"/>
                      <a:pt x="262" y="741"/>
                    </a:cubicBezTo>
                    <a:cubicBezTo>
                      <a:pt x="0" y="1336"/>
                      <a:pt x="262" y="2027"/>
                      <a:pt x="857" y="2289"/>
                    </a:cubicBezTo>
                    <a:cubicBezTo>
                      <a:pt x="1022" y="2363"/>
                      <a:pt x="1214" y="2400"/>
                      <a:pt x="1407" y="2400"/>
                    </a:cubicBezTo>
                    <a:cubicBezTo>
                      <a:pt x="1925" y="2400"/>
                      <a:pt x="2443" y="2134"/>
                      <a:pt x="2417" y="1622"/>
                    </a:cubicBezTo>
                    <a:cubicBezTo>
                      <a:pt x="2405" y="1134"/>
                      <a:pt x="2203" y="479"/>
                      <a:pt x="1858" y="182"/>
                    </a:cubicBezTo>
                    <a:cubicBezTo>
                      <a:pt x="1704" y="56"/>
                      <a:pt x="1526" y="1"/>
                      <a:pt x="1344" y="1"/>
                    </a:cubicBezTo>
                    <a:close/>
                  </a:path>
                </a:pathLst>
              </a:custGeom>
              <a:grpFill/>
              <a:ln>
                <a:noFill/>
              </a:ln>
            </p:spPr>
            <p:txBody>
              <a:bodyPr spcFirstLastPara="1" wrap="square" lIns="91425" tIns="91425" rIns="91425" bIns="91425" anchor="ctr" anchorCtr="0">
                <a:noAutofit/>
              </a:bodyPr>
              <a:lstStyle/>
              <a:p>
                <a:endParaRPr sz="1800"/>
              </a:p>
            </p:txBody>
          </p:sp>
          <p:sp>
            <p:nvSpPr>
              <p:cNvPr id="304" name="Google Shape;13566;p62"/>
              <p:cNvSpPr/>
              <p:nvPr/>
            </p:nvSpPr>
            <p:spPr>
              <a:xfrm>
                <a:off x="5309250" y="2903170"/>
                <a:ext cx="359579" cy="355852"/>
              </a:xfrm>
              <a:custGeom>
                <a:avLst/>
                <a:gdLst/>
                <a:ahLst/>
                <a:cxnLst/>
                <a:rect l="l" t="t" r="r" b="b"/>
                <a:pathLst>
                  <a:path w="11288" h="11171" extrusionOk="0">
                    <a:moveTo>
                      <a:pt x="3691" y="336"/>
                    </a:moveTo>
                    <a:cubicBezTo>
                      <a:pt x="3775" y="336"/>
                      <a:pt x="3846" y="383"/>
                      <a:pt x="3870" y="455"/>
                    </a:cubicBezTo>
                    <a:lnTo>
                      <a:pt x="4084" y="991"/>
                    </a:lnTo>
                    <a:cubicBezTo>
                      <a:pt x="3953" y="1003"/>
                      <a:pt x="3846" y="1050"/>
                      <a:pt x="3739" y="1122"/>
                    </a:cubicBezTo>
                    <a:lnTo>
                      <a:pt x="3536" y="586"/>
                    </a:lnTo>
                    <a:cubicBezTo>
                      <a:pt x="3489" y="455"/>
                      <a:pt x="3572" y="336"/>
                      <a:pt x="3691" y="336"/>
                    </a:cubicBezTo>
                    <a:close/>
                    <a:moveTo>
                      <a:pt x="7834" y="436"/>
                    </a:moveTo>
                    <a:cubicBezTo>
                      <a:pt x="7859" y="436"/>
                      <a:pt x="7883" y="442"/>
                      <a:pt x="7906" y="455"/>
                    </a:cubicBezTo>
                    <a:cubicBezTo>
                      <a:pt x="7989" y="503"/>
                      <a:pt x="8037" y="598"/>
                      <a:pt x="7989" y="693"/>
                    </a:cubicBezTo>
                    <a:lnTo>
                      <a:pt x="7763" y="1217"/>
                    </a:lnTo>
                    <a:cubicBezTo>
                      <a:pt x="7668" y="1134"/>
                      <a:pt x="7561" y="1086"/>
                      <a:pt x="7418" y="1062"/>
                    </a:cubicBezTo>
                    <a:lnTo>
                      <a:pt x="7668" y="538"/>
                    </a:lnTo>
                    <a:cubicBezTo>
                      <a:pt x="7702" y="478"/>
                      <a:pt x="7769" y="436"/>
                      <a:pt x="7834" y="436"/>
                    </a:cubicBezTo>
                    <a:close/>
                    <a:moveTo>
                      <a:pt x="698" y="3177"/>
                    </a:moveTo>
                    <a:cubicBezTo>
                      <a:pt x="775" y="3177"/>
                      <a:pt x="883" y="3247"/>
                      <a:pt x="1298" y="3431"/>
                    </a:cubicBezTo>
                    <a:cubicBezTo>
                      <a:pt x="1250" y="3479"/>
                      <a:pt x="1227" y="3539"/>
                      <a:pt x="1191" y="3586"/>
                    </a:cubicBezTo>
                    <a:cubicBezTo>
                      <a:pt x="1191" y="3586"/>
                      <a:pt x="1167" y="3658"/>
                      <a:pt x="1155" y="3765"/>
                    </a:cubicBezTo>
                    <a:lnTo>
                      <a:pt x="631" y="3527"/>
                    </a:lnTo>
                    <a:cubicBezTo>
                      <a:pt x="477" y="3479"/>
                      <a:pt x="477" y="3253"/>
                      <a:pt x="631" y="3193"/>
                    </a:cubicBezTo>
                    <a:cubicBezTo>
                      <a:pt x="655" y="3183"/>
                      <a:pt x="675" y="3177"/>
                      <a:pt x="698" y="3177"/>
                    </a:cubicBezTo>
                    <a:close/>
                    <a:moveTo>
                      <a:pt x="10679" y="3437"/>
                    </a:moveTo>
                    <a:cubicBezTo>
                      <a:pt x="10755" y="3437"/>
                      <a:pt x="10841" y="3482"/>
                      <a:pt x="10871" y="3551"/>
                    </a:cubicBezTo>
                    <a:cubicBezTo>
                      <a:pt x="10906" y="3646"/>
                      <a:pt x="10847" y="3765"/>
                      <a:pt x="10764" y="3789"/>
                    </a:cubicBezTo>
                    <a:lnTo>
                      <a:pt x="10228" y="4003"/>
                    </a:lnTo>
                    <a:cubicBezTo>
                      <a:pt x="10216" y="3848"/>
                      <a:pt x="10168" y="3741"/>
                      <a:pt x="10097" y="3658"/>
                    </a:cubicBezTo>
                    <a:lnTo>
                      <a:pt x="10633" y="3443"/>
                    </a:lnTo>
                    <a:cubicBezTo>
                      <a:pt x="10647" y="3439"/>
                      <a:pt x="10663" y="3437"/>
                      <a:pt x="10679" y="3437"/>
                    </a:cubicBezTo>
                    <a:close/>
                    <a:moveTo>
                      <a:pt x="1060" y="7134"/>
                    </a:moveTo>
                    <a:cubicBezTo>
                      <a:pt x="1072" y="7265"/>
                      <a:pt x="1119" y="7372"/>
                      <a:pt x="1191" y="7480"/>
                    </a:cubicBezTo>
                    <a:lnTo>
                      <a:pt x="655" y="7682"/>
                    </a:lnTo>
                    <a:cubicBezTo>
                      <a:pt x="635" y="7694"/>
                      <a:pt x="612" y="7699"/>
                      <a:pt x="589" y="7699"/>
                    </a:cubicBezTo>
                    <a:cubicBezTo>
                      <a:pt x="518" y="7699"/>
                      <a:pt x="444" y="7650"/>
                      <a:pt x="417" y="7587"/>
                    </a:cubicBezTo>
                    <a:cubicBezTo>
                      <a:pt x="381" y="7492"/>
                      <a:pt x="429" y="7372"/>
                      <a:pt x="524" y="7349"/>
                    </a:cubicBezTo>
                    <a:lnTo>
                      <a:pt x="1060" y="7134"/>
                    </a:lnTo>
                    <a:close/>
                    <a:moveTo>
                      <a:pt x="10144" y="7361"/>
                    </a:moveTo>
                    <a:lnTo>
                      <a:pt x="10656" y="7599"/>
                    </a:lnTo>
                    <a:cubicBezTo>
                      <a:pt x="10811" y="7658"/>
                      <a:pt x="10811" y="7884"/>
                      <a:pt x="10656" y="7944"/>
                    </a:cubicBezTo>
                    <a:cubicBezTo>
                      <a:pt x="10637" y="7950"/>
                      <a:pt x="10619" y="7953"/>
                      <a:pt x="10601" y="7953"/>
                    </a:cubicBezTo>
                    <a:cubicBezTo>
                      <a:pt x="10506" y="7953"/>
                      <a:pt x="10398" y="7875"/>
                      <a:pt x="9990" y="7706"/>
                    </a:cubicBezTo>
                    <a:cubicBezTo>
                      <a:pt x="10061" y="7611"/>
                      <a:pt x="10121" y="7515"/>
                      <a:pt x="10144" y="7361"/>
                    </a:cubicBezTo>
                    <a:close/>
                    <a:moveTo>
                      <a:pt x="3536" y="9920"/>
                    </a:moveTo>
                    <a:cubicBezTo>
                      <a:pt x="3620" y="9992"/>
                      <a:pt x="3727" y="10051"/>
                      <a:pt x="3870" y="10063"/>
                    </a:cubicBezTo>
                    <a:lnTo>
                      <a:pt x="3620" y="10587"/>
                    </a:lnTo>
                    <a:cubicBezTo>
                      <a:pt x="3584" y="10658"/>
                      <a:pt x="3522" y="10696"/>
                      <a:pt x="3454" y="10696"/>
                    </a:cubicBezTo>
                    <a:cubicBezTo>
                      <a:pt x="3430" y="10696"/>
                      <a:pt x="3406" y="10691"/>
                      <a:pt x="3382" y="10682"/>
                    </a:cubicBezTo>
                    <a:cubicBezTo>
                      <a:pt x="3298" y="10635"/>
                      <a:pt x="3251" y="10528"/>
                      <a:pt x="3298" y="10444"/>
                    </a:cubicBezTo>
                    <a:lnTo>
                      <a:pt x="3536" y="9920"/>
                    </a:lnTo>
                    <a:close/>
                    <a:moveTo>
                      <a:pt x="7549" y="10016"/>
                    </a:moveTo>
                    <a:cubicBezTo>
                      <a:pt x="7727" y="10528"/>
                      <a:pt x="7799" y="10575"/>
                      <a:pt x="7763" y="10694"/>
                    </a:cubicBezTo>
                    <a:cubicBezTo>
                      <a:pt x="7728" y="10770"/>
                      <a:pt x="7659" y="10809"/>
                      <a:pt x="7590" y="10809"/>
                    </a:cubicBezTo>
                    <a:cubicBezTo>
                      <a:pt x="7519" y="10809"/>
                      <a:pt x="7448" y="10767"/>
                      <a:pt x="7418" y="10682"/>
                    </a:cubicBezTo>
                    <a:lnTo>
                      <a:pt x="7204" y="10147"/>
                    </a:lnTo>
                    <a:cubicBezTo>
                      <a:pt x="7346" y="10123"/>
                      <a:pt x="7442" y="10087"/>
                      <a:pt x="7549" y="10016"/>
                    </a:cubicBezTo>
                    <a:close/>
                    <a:moveTo>
                      <a:pt x="3696" y="1"/>
                    </a:moveTo>
                    <a:cubicBezTo>
                      <a:pt x="3631" y="1"/>
                      <a:pt x="3565" y="13"/>
                      <a:pt x="3501" y="38"/>
                    </a:cubicBezTo>
                    <a:cubicBezTo>
                      <a:pt x="3239" y="145"/>
                      <a:pt x="3096" y="443"/>
                      <a:pt x="3203" y="705"/>
                    </a:cubicBezTo>
                    <a:lnTo>
                      <a:pt x="3477" y="1407"/>
                    </a:lnTo>
                    <a:cubicBezTo>
                      <a:pt x="3239" y="1753"/>
                      <a:pt x="3203" y="1765"/>
                      <a:pt x="2846" y="1824"/>
                    </a:cubicBezTo>
                    <a:cubicBezTo>
                      <a:pt x="2655" y="1848"/>
                      <a:pt x="2429" y="1896"/>
                      <a:pt x="2286" y="2050"/>
                    </a:cubicBezTo>
                    <a:cubicBezTo>
                      <a:pt x="2012" y="2300"/>
                      <a:pt x="2060" y="2741"/>
                      <a:pt x="1929" y="2955"/>
                    </a:cubicBezTo>
                    <a:cubicBezTo>
                      <a:pt x="1870" y="3027"/>
                      <a:pt x="1762" y="3098"/>
                      <a:pt x="1643" y="3181"/>
                    </a:cubicBezTo>
                    <a:cubicBezTo>
                      <a:pt x="1631" y="3193"/>
                      <a:pt x="1608" y="3205"/>
                      <a:pt x="1584" y="3217"/>
                    </a:cubicBezTo>
                    <a:lnTo>
                      <a:pt x="893" y="2920"/>
                    </a:lnTo>
                    <a:cubicBezTo>
                      <a:pt x="830" y="2888"/>
                      <a:pt x="761" y="2873"/>
                      <a:pt x="692" y="2873"/>
                    </a:cubicBezTo>
                    <a:cubicBezTo>
                      <a:pt x="630" y="2873"/>
                      <a:pt x="568" y="2885"/>
                      <a:pt x="512" y="2908"/>
                    </a:cubicBezTo>
                    <a:cubicBezTo>
                      <a:pt x="84" y="3074"/>
                      <a:pt x="60" y="3670"/>
                      <a:pt x="477" y="3860"/>
                    </a:cubicBezTo>
                    <a:lnTo>
                      <a:pt x="1167" y="4158"/>
                    </a:lnTo>
                    <a:cubicBezTo>
                      <a:pt x="1239" y="4563"/>
                      <a:pt x="1239" y="4586"/>
                      <a:pt x="1012" y="4920"/>
                    </a:cubicBezTo>
                    <a:cubicBezTo>
                      <a:pt x="893" y="5086"/>
                      <a:pt x="774" y="5265"/>
                      <a:pt x="774" y="5467"/>
                    </a:cubicBezTo>
                    <a:cubicBezTo>
                      <a:pt x="762" y="5825"/>
                      <a:pt x="1119" y="6122"/>
                      <a:pt x="1167" y="6360"/>
                    </a:cubicBezTo>
                    <a:cubicBezTo>
                      <a:pt x="1179" y="6479"/>
                      <a:pt x="1155" y="6646"/>
                      <a:pt x="1108" y="6777"/>
                    </a:cubicBezTo>
                    <a:lnTo>
                      <a:pt x="405" y="7051"/>
                    </a:lnTo>
                    <a:cubicBezTo>
                      <a:pt x="143" y="7146"/>
                      <a:pt x="0" y="7444"/>
                      <a:pt x="107" y="7718"/>
                    </a:cubicBezTo>
                    <a:cubicBezTo>
                      <a:pt x="190" y="7920"/>
                      <a:pt x="386" y="8051"/>
                      <a:pt x="592" y="8051"/>
                    </a:cubicBezTo>
                    <a:cubicBezTo>
                      <a:pt x="653" y="8051"/>
                      <a:pt x="714" y="8040"/>
                      <a:pt x="774" y="8015"/>
                    </a:cubicBezTo>
                    <a:lnTo>
                      <a:pt x="1477" y="7742"/>
                    </a:lnTo>
                    <a:cubicBezTo>
                      <a:pt x="1822" y="7980"/>
                      <a:pt x="1834" y="8015"/>
                      <a:pt x="1893" y="8373"/>
                    </a:cubicBezTo>
                    <a:cubicBezTo>
                      <a:pt x="1989" y="8932"/>
                      <a:pt x="2131" y="9075"/>
                      <a:pt x="2667" y="9194"/>
                    </a:cubicBezTo>
                    <a:cubicBezTo>
                      <a:pt x="3036" y="9277"/>
                      <a:pt x="3060" y="9289"/>
                      <a:pt x="3274" y="9647"/>
                    </a:cubicBezTo>
                    <a:lnTo>
                      <a:pt x="2977" y="10337"/>
                    </a:lnTo>
                    <a:cubicBezTo>
                      <a:pt x="2815" y="10691"/>
                      <a:pt x="3091" y="11053"/>
                      <a:pt x="3439" y="11053"/>
                    </a:cubicBezTo>
                    <a:cubicBezTo>
                      <a:pt x="3502" y="11053"/>
                      <a:pt x="3567" y="11041"/>
                      <a:pt x="3632" y="11016"/>
                    </a:cubicBezTo>
                    <a:cubicBezTo>
                      <a:pt x="3775" y="10980"/>
                      <a:pt x="3858" y="10873"/>
                      <a:pt x="3917" y="10754"/>
                    </a:cubicBezTo>
                    <a:lnTo>
                      <a:pt x="4215" y="10063"/>
                    </a:lnTo>
                    <a:cubicBezTo>
                      <a:pt x="4361" y="10038"/>
                      <a:pt x="4457" y="10021"/>
                      <a:pt x="4536" y="10021"/>
                    </a:cubicBezTo>
                    <a:cubicBezTo>
                      <a:pt x="4677" y="10021"/>
                      <a:pt x="4764" y="10073"/>
                      <a:pt x="4977" y="10218"/>
                    </a:cubicBezTo>
                    <a:cubicBezTo>
                      <a:pt x="5204" y="10377"/>
                      <a:pt x="5367" y="10458"/>
                      <a:pt x="5538" y="10458"/>
                    </a:cubicBezTo>
                    <a:cubicBezTo>
                      <a:pt x="5699" y="10458"/>
                      <a:pt x="5865" y="10386"/>
                      <a:pt x="6096" y="10242"/>
                    </a:cubicBezTo>
                    <a:cubicBezTo>
                      <a:pt x="6280" y="10126"/>
                      <a:pt x="6363" y="10080"/>
                      <a:pt x="6476" y="10080"/>
                    </a:cubicBezTo>
                    <a:cubicBezTo>
                      <a:pt x="6560" y="10080"/>
                      <a:pt x="6661" y="10106"/>
                      <a:pt x="6834" y="10147"/>
                    </a:cubicBezTo>
                    <a:lnTo>
                      <a:pt x="7108" y="10837"/>
                    </a:lnTo>
                    <a:cubicBezTo>
                      <a:pt x="7180" y="11051"/>
                      <a:pt x="7370" y="11171"/>
                      <a:pt x="7585" y="11171"/>
                    </a:cubicBezTo>
                    <a:cubicBezTo>
                      <a:pt x="7942" y="11171"/>
                      <a:pt x="8192" y="10813"/>
                      <a:pt x="8061" y="10468"/>
                    </a:cubicBezTo>
                    <a:lnTo>
                      <a:pt x="7787" y="9766"/>
                    </a:lnTo>
                    <a:cubicBezTo>
                      <a:pt x="8025" y="9432"/>
                      <a:pt x="8061" y="9408"/>
                      <a:pt x="8418" y="9349"/>
                    </a:cubicBezTo>
                    <a:cubicBezTo>
                      <a:pt x="8978" y="9266"/>
                      <a:pt x="9109" y="9111"/>
                      <a:pt x="9228" y="8575"/>
                    </a:cubicBezTo>
                    <a:cubicBezTo>
                      <a:pt x="9323" y="8206"/>
                      <a:pt x="9335" y="8194"/>
                      <a:pt x="9692" y="7968"/>
                    </a:cubicBezTo>
                    <a:cubicBezTo>
                      <a:pt x="10198" y="8180"/>
                      <a:pt x="10406" y="8313"/>
                      <a:pt x="10595" y="8313"/>
                    </a:cubicBezTo>
                    <a:cubicBezTo>
                      <a:pt x="10650" y="8313"/>
                      <a:pt x="10704" y="8302"/>
                      <a:pt x="10764" y="8277"/>
                    </a:cubicBezTo>
                    <a:cubicBezTo>
                      <a:pt x="11192" y="8075"/>
                      <a:pt x="11216" y="7480"/>
                      <a:pt x="10799" y="7301"/>
                    </a:cubicBezTo>
                    <a:lnTo>
                      <a:pt x="10109" y="7003"/>
                    </a:lnTo>
                    <a:cubicBezTo>
                      <a:pt x="10037" y="6599"/>
                      <a:pt x="10037" y="6575"/>
                      <a:pt x="10263" y="6241"/>
                    </a:cubicBezTo>
                    <a:cubicBezTo>
                      <a:pt x="10573" y="5801"/>
                      <a:pt x="10597" y="5622"/>
                      <a:pt x="10287" y="5134"/>
                    </a:cubicBezTo>
                    <a:cubicBezTo>
                      <a:pt x="10085" y="4801"/>
                      <a:pt x="10097" y="4789"/>
                      <a:pt x="10180" y="4384"/>
                    </a:cubicBezTo>
                    <a:lnTo>
                      <a:pt x="10883" y="4122"/>
                    </a:lnTo>
                    <a:cubicBezTo>
                      <a:pt x="11156" y="4015"/>
                      <a:pt x="11287" y="3717"/>
                      <a:pt x="11180" y="3443"/>
                    </a:cubicBezTo>
                    <a:cubicBezTo>
                      <a:pt x="11097" y="3239"/>
                      <a:pt x="10898" y="3115"/>
                      <a:pt x="10690" y="3115"/>
                    </a:cubicBezTo>
                    <a:cubicBezTo>
                      <a:pt x="10631" y="3115"/>
                      <a:pt x="10571" y="3125"/>
                      <a:pt x="10513" y="3146"/>
                    </a:cubicBezTo>
                    <a:lnTo>
                      <a:pt x="9811" y="3420"/>
                    </a:lnTo>
                    <a:cubicBezTo>
                      <a:pt x="9466" y="3181"/>
                      <a:pt x="9454" y="3146"/>
                      <a:pt x="9394" y="2789"/>
                    </a:cubicBezTo>
                    <a:cubicBezTo>
                      <a:pt x="9311" y="2229"/>
                      <a:pt x="9156" y="2086"/>
                      <a:pt x="8620" y="1979"/>
                    </a:cubicBezTo>
                    <a:cubicBezTo>
                      <a:pt x="8251" y="1884"/>
                      <a:pt x="8239" y="1872"/>
                      <a:pt x="8013" y="1515"/>
                    </a:cubicBezTo>
                    <a:lnTo>
                      <a:pt x="8311" y="824"/>
                    </a:lnTo>
                    <a:cubicBezTo>
                      <a:pt x="8430" y="574"/>
                      <a:pt x="8311" y="264"/>
                      <a:pt x="8037" y="157"/>
                    </a:cubicBezTo>
                    <a:cubicBezTo>
                      <a:pt x="7971" y="126"/>
                      <a:pt x="7901" y="111"/>
                      <a:pt x="7831" y="111"/>
                    </a:cubicBezTo>
                    <a:cubicBezTo>
                      <a:pt x="7638" y="111"/>
                      <a:pt x="7449" y="226"/>
                      <a:pt x="7370" y="419"/>
                    </a:cubicBezTo>
                    <a:lnTo>
                      <a:pt x="7073" y="1110"/>
                    </a:lnTo>
                    <a:cubicBezTo>
                      <a:pt x="6927" y="1135"/>
                      <a:pt x="6831" y="1152"/>
                      <a:pt x="6751" y="1152"/>
                    </a:cubicBezTo>
                    <a:cubicBezTo>
                      <a:pt x="6611" y="1152"/>
                      <a:pt x="6524" y="1100"/>
                      <a:pt x="6311" y="955"/>
                    </a:cubicBezTo>
                    <a:lnTo>
                      <a:pt x="6180" y="872"/>
                    </a:lnTo>
                    <a:cubicBezTo>
                      <a:pt x="6152" y="853"/>
                      <a:pt x="6119" y="844"/>
                      <a:pt x="6087" y="844"/>
                    </a:cubicBezTo>
                    <a:cubicBezTo>
                      <a:pt x="6034" y="844"/>
                      <a:pt x="5983" y="868"/>
                      <a:pt x="5953" y="919"/>
                    </a:cubicBezTo>
                    <a:cubicBezTo>
                      <a:pt x="5918" y="991"/>
                      <a:pt x="5930" y="1098"/>
                      <a:pt x="6001" y="1134"/>
                    </a:cubicBezTo>
                    <a:lnTo>
                      <a:pt x="6132" y="1229"/>
                    </a:lnTo>
                    <a:cubicBezTo>
                      <a:pt x="6389" y="1406"/>
                      <a:pt x="6533" y="1474"/>
                      <a:pt x="6731" y="1474"/>
                    </a:cubicBezTo>
                    <a:cubicBezTo>
                      <a:pt x="6826" y="1474"/>
                      <a:pt x="6933" y="1458"/>
                      <a:pt x="7073" y="1431"/>
                    </a:cubicBezTo>
                    <a:cubicBezTo>
                      <a:pt x="7189" y="1411"/>
                      <a:pt x="7278" y="1397"/>
                      <a:pt x="7350" y="1397"/>
                    </a:cubicBezTo>
                    <a:cubicBezTo>
                      <a:pt x="7531" y="1397"/>
                      <a:pt x="7614" y="1481"/>
                      <a:pt x="7775" y="1753"/>
                    </a:cubicBezTo>
                    <a:cubicBezTo>
                      <a:pt x="8013" y="2122"/>
                      <a:pt x="8120" y="2193"/>
                      <a:pt x="8561" y="2300"/>
                    </a:cubicBezTo>
                    <a:cubicBezTo>
                      <a:pt x="8966" y="2384"/>
                      <a:pt x="9013" y="2419"/>
                      <a:pt x="9085" y="2848"/>
                    </a:cubicBezTo>
                    <a:cubicBezTo>
                      <a:pt x="9109" y="3015"/>
                      <a:pt x="9144" y="3181"/>
                      <a:pt x="9228" y="3324"/>
                    </a:cubicBezTo>
                    <a:cubicBezTo>
                      <a:pt x="9370" y="3551"/>
                      <a:pt x="9621" y="3658"/>
                      <a:pt x="9799" y="3812"/>
                    </a:cubicBezTo>
                    <a:cubicBezTo>
                      <a:pt x="9882" y="3908"/>
                      <a:pt x="9906" y="3932"/>
                      <a:pt x="9906" y="3955"/>
                    </a:cubicBezTo>
                    <a:cubicBezTo>
                      <a:pt x="9906" y="3955"/>
                      <a:pt x="9930" y="4015"/>
                      <a:pt x="9906" y="4193"/>
                    </a:cubicBezTo>
                    <a:cubicBezTo>
                      <a:pt x="9859" y="4444"/>
                      <a:pt x="9787" y="4634"/>
                      <a:pt x="9823" y="4860"/>
                    </a:cubicBezTo>
                    <a:cubicBezTo>
                      <a:pt x="9882" y="5194"/>
                      <a:pt x="10216" y="5467"/>
                      <a:pt x="10204" y="5694"/>
                    </a:cubicBezTo>
                    <a:cubicBezTo>
                      <a:pt x="10204" y="5920"/>
                      <a:pt x="9859" y="6170"/>
                      <a:pt x="9787" y="6515"/>
                    </a:cubicBezTo>
                    <a:cubicBezTo>
                      <a:pt x="9704" y="6813"/>
                      <a:pt x="9906" y="7241"/>
                      <a:pt x="9811" y="7420"/>
                    </a:cubicBezTo>
                    <a:cubicBezTo>
                      <a:pt x="9728" y="7611"/>
                      <a:pt x="9275" y="7777"/>
                      <a:pt x="9109" y="8015"/>
                    </a:cubicBezTo>
                    <a:cubicBezTo>
                      <a:pt x="8918" y="8277"/>
                      <a:pt x="8954" y="8718"/>
                      <a:pt x="8787" y="8873"/>
                    </a:cubicBezTo>
                    <a:cubicBezTo>
                      <a:pt x="8620" y="9027"/>
                      <a:pt x="8192" y="8980"/>
                      <a:pt x="7906" y="9158"/>
                    </a:cubicBezTo>
                    <a:cubicBezTo>
                      <a:pt x="7644" y="9325"/>
                      <a:pt x="7477" y="9754"/>
                      <a:pt x="7287" y="9825"/>
                    </a:cubicBezTo>
                    <a:cubicBezTo>
                      <a:pt x="7254" y="9840"/>
                      <a:pt x="7210" y="9846"/>
                      <a:pt x="7163" y="9846"/>
                    </a:cubicBezTo>
                    <a:cubicBezTo>
                      <a:pt x="7058" y="9846"/>
                      <a:pt x="6936" y="9818"/>
                      <a:pt x="6870" y="9801"/>
                    </a:cubicBezTo>
                    <a:cubicBezTo>
                      <a:pt x="6712" y="9764"/>
                      <a:pt x="6595" y="9744"/>
                      <a:pt x="6493" y="9744"/>
                    </a:cubicBezTo>
                    <a:cubicBezTo>
                      <a:pt x="6304" y="9744"/>
                      <a:pt x="6170" y="9813"/>
                      <a:pt x="5930" y="9968"/>
                    </a:cubicBezTo>
                    <a:cubicBezTo>
                      <a:pt x="5756" y="10072"/>
                      <a:pt x="5655" y="10126"/>
                      <a:pt x="5557" y="10126"/>
                    </a:cubicBezTo>
                    <a:cubicBezTo>
                      <a:pt x="5453" y="10126"/>
                      <a:pt x="5351" y="10066"/>
                      <a:pt x="5168" y="9944"/>
                    </a:cubicBezTo>
                    <a:cubicBezTo>
                      <a:pt x="4918" y="9767"/>
                      <a:pt x="4777" y="9704"/>
                      <a:pt x="4576" y="9704"/>
                    </a:cubicBezTo>
                    <a:cubicBezTo>
                      <a:pt x="4480" y="9704"/>
                      <a:pt x="4370" y="9719"/>
                      <a:pt x="4227" y="9742"/>
                    </a:cubicBezTo>
                    <a:cubicBezTo>
                      <a:pt x="4095" y="9764"/>
                      <a:pt x="4008" y="9771"/>
                      <a:pt x="3947" y="9771"/>
                    </a:cubicBezTo>
                    <a:cubicBezTo>
                      <a:pt x="3843" y="9771"/>
                      <a:pt x="3821" y="9749"/>
                      <a:pt x="3798" y="9742"/>
                    </a:cubicBezTo>
                    <a:cubicBezTo>
                      <a:pt x="3608" y="9647"/>
                      <a:pt x="3453" y="9218"/>
                      <a:pt x="3203" y="9039"/>
                    </a:cubicBezTo>
                    <a:cubicBezTo>
                      <a:pt x="2941" y="8849"/>
                      <a:pt x="2501" y="8873"/>
                      <a:pt x="2346" y="8718"/>
                    </a:cubicBezTo>
                    <a:cubicBezTo>
                      <a:pt x="2191" y="8551"/>
                      <a:pt x="2239" y="8123"/>
                      <a:pt x="2060" y="7837"/>
                    </a:cubicBezTo>
                    <a:cubicBezTo>
                      <a:pt x="1941" y="7646"/>
                      <a:pt x="1750" y="7551"/>
                      <a:pt x="1548" y="7384"/>
                    </a:cubicBezTo>
                    <a:cubicBezTo>
                      <a:pt x="1417" y="7265"/>
                      <a:pt x="1393" y="7206"/>
                      <a:pt x="1393" y="7206"/>
                    </a:cubicBezTo>
                    <a:cubicBezTo>
                      <a:pt x="1310" y="7015"/>
                      <a:pt x="1524" y="6599"/>
                      <a:pt x="1465" y="6301"/>
                    </a:cubicBezTo>
                    <a:cubicBezTo>
                      <a:pt x="1405" y="5979"/>
                      <a:pt x="1072" y="5694"/>
                      <a:pt x="1096" y="5467"/>
                    </a:cubicBezTo>
                    <a:cubicBezTo>
                      <a:pt x="1096" y="5241"/>
                      <a:pt x="1429" y="4991"/>
                      <a:pt x="1512" y="4646"/>
                    </a:cubicBezTo>
                    <a:cubicBezTo>
                      <a:pt x="1584" y="4336"/>
                      <a:pt x="1393" y="3932"/>
                      <a:pt x="1477" y="3741"/>
                    </a:cubicBezTo>
                    <a:cubicBezTo>
                      <a:pt x="1572" y="3551"/>
                      <a:pt x="2001" y="3396"/>
                      <a:pt x="2179" y="3146"/>
                    </a:cubicBezTo>
                    <a:cubicBezTo>
                      <a:pt x="2370" y="2884"/>
                      <a:pt x="2346" y="2443"/>
                      <a:pt x="2501" y="2288"/>
                    </a:cubicBezTo>
                    <a:cubicBezTo>
                      <a:pt x="2667" y="2134"/>
                      <a:pt x="3096" y="2181"/>
                      <a:pt x="3382" y="2003"/>
                    </a:cubicBezTo>
                    <a:cubicBezTo>
                      <a:pt x="3608" y="1872"/>
                      <a:pt x="3715" y="1610"/>
                      <a:pt x="3870" y="1431"/>
                    </a:cubicBezTo>
                    <a:cubicBezTo>
                      <a:pt x="3944" y="1357"/>
                      <a:pt x="3995" y="1320"/>
                      <a:pt x="4116" y="1320"/>
                    </a:cubicBezTo>
                    <a:cubicBezTo>
                      <a:pt x="4189" y="1320"/>
                      <a:pt x="4287" y="1333"/>
                      <a:pt x="4429" y="1360"/>
                    </a:cubicBezTo>
                    <a:cubicBezTo>
                      <a:pt x="4543" y="1395"/>
                      <a:pt x="4662" y="1417"/>
                      <a:pt x="4784" y="1417"/>
                    </a:cubicBezTo>
                    <a:cubicBezTo>
                      <a:pt x="4828" y="1417"/>
                      <a:pt x="4873" y="1414"/>
                      <a:pt x="4918" y="1407"/>
                    </a:cubicBezTo>
                    <a:cubicBezTo>
                      <a:pt x="5144" y="1360"/>
                      <a:pt x="5322" y="1217"/>
                      <a:pt x="5513" y="1110"/>
                    </a:cubicBezTo>
                    <a:cubicBezTo>
                      <a:pt x="5584" y="1062"/>
                      <a:pt x="5620" y="955"/>
                      <a:pt x="5572" y="884"/>
                    </a:cubicBezTo>
                    <a:cubicBezTo>
                      <a:pt x="5540" y="835"/>
                      <a:pt x="5479" y="802"/>
                      <a:pt x="5421" y="802"/>
                    </a:cubicBezTo>
                    <a:cubicBezTo>
                      <a:pt x="5395" y="802"/>
                      <a:pt x="5369" y="809"/>
                      <a:pt x="5346" y="824"/>
                    </a:cubicBezTo>
                    <a:cubicBezTo>
                      <a:pt x="5023" y="1010"/>
                      <a:pt x="4963" y="1086"/>
                      <a:pt x="4794" y="1086"/>
                    </a:cubicBezTo>
                    <a:cubicBezTo>
                      <a:pt x="4714" y="1086"/>
                      <a:pt x="4610" y="1069"/>
                      <a:pt x="4441" y="1038"/>
                    </a:cubicBezTo>
                    <a:lnTo>
                      <a:pt x="4167" y="336"/>
                    </a:lnTo>
                    <a:cubicBezTo>
                      <a:pt x="4095" y="127"/>
                      <a:pt x="3904" y="1"/>
                      <a:pt x="3696" y="1"/>
                    </a:cubicBezTo>
                    <a:close/>
                  </a:path>
                </a:pathLst>
              </a:custGeom>
              <a:grpFill/>
              <a:ln>
                <a:noFill/>
              </a:ln>
            </p:spPr>
            <p:txBody>
              <a:bodyPr spcFirstLastPara="1" wrap="square" lIns="91425" tIns="91425" rIns="91425" bIns="91425" anchor="ctr" anchorCtr="0">
                <a:noAutofit/>
              </a:bodyPr>
              <a:lstStyle/>
              <a:p>
                <a:endParaRPr sz="1800"/>
              </a:p>
            </p:txBody>
          </p:sp>
          <p:sp>
            <p:nvSpPr>
              <p:cNvPr id="305" name="Google Shape;13567;p62"/>
              <p:cNvSpPr/>
              <p:nvPr/>
            </p:nvSpPr>
            <p:spPr>
              <a:xfrm>
                <a:off x="5466263" y="3032979"/>
                <a:ext cx="127101" cy="146214"/>
              </a:xfrm>
              <a:custGeom>
                <a:avLst/>
                <a:gdLst/>
                <a:ahLst/>
                <a:cxnLst/>
                <a:rect l="l" t="t" r="r" b="b"/>
                <a:pathLst>
                  <a:path w="3990" h="4590" extrusionOk="0">
                    <a:moveTo>
                      <a:pt x="2681" y="1"/>
                    </a:moveTo>
                    <a:cubicBezTo>
                      <a:pt x="2422" y="1"/>
                      <a:pt x="2181" y="137"/>
                      <a:pt x="2120" y="428"/>
                    </a:cubicBezTo>
                    <a:cubicBezTo>
                      <a:pt x="2036" y="773"/>
                      <a:pt x="1941" y="1095"/>
                      <a:pt x="1786" y="1392"/>
                    </a:cubicBezTo>
                    <a:cubicBezTo>
                      <a:pt x="1739" y="1476"/>
                      <a:pt x="1786" y="1571"/>
                      <a:pt x="1858" y="1619"/>
                    </a:cubicBezTo>
                    <a:cubicBezTo>
                      <a:pt x="1881" y="1632"/>
                      <a:pt x="1905" y="1638"/>
                      <a:pt x="1929" y="1638"/>
                    </a:cubicBezTo>
                    <a:cubicBezTo>
                      <a:pt x="1991" y="1638"/>
                      <a:pt x="2050" y="1599"/>
                      <a:pt x="2084" y="1547"/>
                    </a:cubicBezTo>
                    <a:cubicBezTo>
                      <a:pt x="2251" y="1214"/>
                      <a:pt x="2358" y="880"/>
                      <a:pt x="2441" y="499"/>
                    </a:cubicBezTo>
                    <a:cubicBezTo>
                      <a:pt x="2466" y="387"/>
                      <a:pt x="2563" y="336"/>
                      <a:pt x="2676" y="336"/>
                    </a:cubicBezTo>
                    <a:cubicBezTo>
                      <a:pt x="2836" y="336"/>
                      <a:pt x="3028" y="439"/>
                      <a:pt x="3084" y="607"/>
                    </a:cubicBezTo>
                    <a:cubicBezTo>
                      <a:pt x="3287" y="1214"/>
                      <a:pt x="3632" y="2214"/>
                      <a:pt x="3072" y="3095"/>
                    </a:cubicBezTo>
                    <a:cubicBezTo>
                      <a:pt x="2512" y="3947"/>
                      <a:pt x="1615" y="4265"/>
                      <a:pt x="1007" y="4265"/>
                    </a:cubicBezTo>
                    <a:cubicBezTo>
                      <a:pt x="672" y="4265"/>
                      <a:pt x="425" y="4168"/>
                      <a:pt x="370" y="4012"/>
                    </a:cubicBezTo>
                    <a:cubicBezTo>
                      <a:pt x="334" y="3881"/>
                      <a:pt x="417" y="3678"/>
                      <a:pt x="643" y="3440"/>
                    </a:cubicBezTo>
                    <a:cubicBezTo>
                      <a:pt x="1060" y="2964"/>
                      <a:pt x="1405" y="2583"/>
                      <a:pt x="1679" y="2190"/>
                    </a:cubicBezTo>
                    <a:cubicBezTo>
                      <a:pt x="1739" y="2107"/>
                      <a:pt x="1715" y="2012"/>
                      <a:pt x="1644" y="1964"/>
                    </a:cubicBezTo>
                    <a:cubicBezTo>
                      <a:pt x="1611" y="1946"/>
                      <a:pt x="1576" y="1936"/>
                      <a:pt x="1542" y="1936"/>
                    </a:cubicBezTo>
                    <a:cubicBezTo>
                      <a:pt x="1488" y="1936"/>
                      <a:pt x="1439" y="1960"/>
                      <a:pt x="1417" y="2012"/>
                    </a:cubicBezTo>
                    <a:cubicBezTo>
                      <a:pt x="1143" y="2393"/>
                      <a:pt x="810" y="2762"/>
                      <a:pt x="405" y="3202"/>
                    </a:cubicBezTo>
                    <a:cubicBezTo>
                      <a:pt x="0" y="3607"/>
                      <a:pt x="0" y="3928"/>
                      <a:pt x="60" y="4119"/>
                    </a:cubicBezTo>
                    <a:cubicBezTo>
                      <a:pt x="171" y="4424"/>
                      <a:pt x="546" y="4589"/>
                      <a:pt x="1019" y="4589"/>
                    </a:cubicBezTo>
                    <a:cubicBezTo>
                      <a:pt x="1763" y="4589"/>
                      <a:pt x="2752" y="4179"/>
                      <a:pt x="3334" y="3262"/>
                    </a:cubicBezTo>
                    <a:cubicBezTo>
                      <a:pt x="3989" y="2250"/>
                      <a:pt x="3608" y="1095"/>
                      <a:pt x="3394" y="488"/>
                    </a:cubicBezTo>
                    <a:cubicBezTo>
                      <a:pt x="3287" y="172"/>
                      <a:pt x="2973" y="1"/>
                      <a:pt x="2681"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281" name="Google Shape;14593;p64"/>
            <p:cNvGrpSpPr/>
            <p:nvPr/>
          </p:nvGrpSpPr>
          <p:grpSpPr>
            <a:xfrm>
              <a:off x="7093465" y="2801997"/>
              <a:ext cx="631863" cy="817662"/>
              <a:chOff x="3119678" y="3360146"/>
              <a:chExt cx="269343" cy="348543"/>
            </a:xfrm>
            <a:solidFill>
              <a:schemeClr val="bg1">
                <a:lumMod val="95000"/>
              </a:schemeClr>
            </a:solidFill>
          </p:grpSpPr>
          <p:sp>
            <p:nvSpPr>
              <p:cNvPr id="296" name="Google Shape;14594;p64"/>
              <p:cNvSpPr/>
              <p:nvPr/>
            </p:nvSpPr>
            <p:spPr>
              <a:xfrm>
                <a:off x="3268289" y="3498271"/>
                <a:ext cx="43782" cy="46728"/>
              </a:xfrm>
              <a:custGeom>
                <a:avLst/>
                <a:gdLst/>
                <a:ahLst/>
                <a:cxnLst/>
                <a:rect l="l" t="t" r="r" b="b"/>
                <a:pathLst>
                  <a:path w="1382" h="1475" extrusionOk="0">
                    <a:moveTo>
                      <a:pt x="196" y="0"/>
                    </a:moveTo>
                    <a:cubicBezTo>
                      <a:pt x="137" y="0"/>
                      <a:pt x="81" y="35"/>
                      <a:pt x="48" y="93"/>
                    </a:cubicBezTo>
                    <a:cubicBezTo>
                      <a:pt x="0" y="164"/>
                      <a:pt x="36" y="272"/>
                      <a:pt x="119" y="319"/>
                    </a:cubicBezTo>
                    <a:cubicBezTo>
                      <a:pt x="584" y="557"/>
                      <a:pt x="905" y="926"/>
                      <a:pt x="1048" y="1355"/>
                    </a:cubicBezTo>
                    <a:cubicBezTo>
                      <a:pt x="1060" y="1438"/>
                      <a:pt x="1131" y="1474"/>
                      <a:pt x="1191" y="1474"/>
                    </a:cubicBezTo>
                    <a:cubicBezTo>
                      <a:pt x="1203" y="1474"/>
                      <a:pt x="1227" y="1474"/>
                      <a:pt x="1239" y="1462"/>
                    </a:cubicBezTo>
                    <a:cubicBezTo>
                      <a:pt x="1322" y="1415"/>
                      <a:pt x="1381" y="1331"/>
                      <a:pt x="1358" y="1236"/>
                    </a:cubicBezTo>
                    <a:cubicBezTo>
                      <a:pt x="1191" y="736"/>
                      <a:pt x="810" y="284"/>
                      <a:pt x="274" y="22"/>
                    </a:cubicBezTo>
                    <a:cubicBezTo>
                      <a:pt x="249" y="7"/>
                      <a:pt x="222" y="0"/>
                      <a:pt x="196" y="0"/>
                    </a:cubicBezTo>
                    <a:close/>
                  </a:path>
                </a:pathLst>
              </a:custGeom>
              <a:grpFill/>
              <a:ln>
                <a:noFill/>
              </a:ln>
            </p:spPr>
            <p:txBody>
              <a:bodyPr spcFirstLastPara="1" wrap="square" lIns="91425" tIns="91425" rIns="91425" bIns="91425" anchor="ctr" anchorCtr="0">
                <a:noAutofit/>
              </a:bodyPr>
              <a:lstStyle/>
              <a:p>
                <a:endParaRPr sz="1800"/>
              </a:p>
            </p:txBody>
          </p:sp>
          <p:sp>
            <p:nvSpPr>
              <p:cNvPr id="297" name="Google Shape;14595;p64"/>
              <p:cNvSpPr/>
              <p:nvPr/>
            </p:nvSpPr>
            <p:spPr>
              <a:xfrm>
                <a:off x="3147208" y="3475176"/>
                <a:ext cx="214664" cy="233513"/>
              </a:xfrm>
              <a:custGeom>
                <a:avLst/>
                <a:gdLst/>
                <a:ahLst/>
                <a:cxnLst/>
                <a:rect l="l" t="t" r="r" b="b"/>
                <a:pathLst>
                  <a:path w="6776" h="7371" extrusionOk="0">
                    <a:moveTo>
                      <a:pt x="3537" y="4608"/>
                    </a:moveTo>
                    <a:lnTo>
                      <a:pt x="3537" y="4989"/>
                    </a:lnTo>
                    <a:lnTo>
                      <a:pt x="3179" y="4989"/>
                    </a:lnTo>
                    <a:lnTo>
                      <a:pt x="3179" y="4608"/>
                    </a:lnTo>
                    <a:cubicBezTo>
                      <a:pt x="3239" y="4620"/>
                      <a:pt x="3298" y="4620"/>
                      <a:pt x="3358" y="4620"/>
                    </a:cubicBezTo>
                    <a:cubicBezTo>
                      <a:pt x="3417" y="4620"/>
                      <a:pt x="3477" y="4620"/>
                      <a:pt x="3537" y="4608"/>
                    </a:cubicBezTo>
                    <a:close/>
                    <a:moveTo>
                      <a:pt x="5977" y="5299"/>
                    </a:moveTo>
                    <a:lnTo>
                      <a:pt x="5977" y="5763"/>
                    </a:lnTo>
                    <a:lnTo>
                      <a:pt x="798" y="5763"/>
                    </a:lnTo>
                    <a:lnTo>
                      <a:pt x="798" y="5299"/>
                    </a:lnTo>
                    <a:close/>
                    <a:moveTo>
                      <a:pt x="3406" y="0"/>
                    </a:moveTo>
                    <a:cubicBezTo>
                      <a:pt x="2751" y="0"/>
                      <a:pt x="2132" y="262"/>
                      <a:pt x="1667" y="715"/>
                    </a:cubicBezTo>
                    <a:cubicBezTo>
                      <a:pt x="1203" y="1179"/>
                      <a:pt x="953" y="1798"/>
                      <a:pt x="953" y="2465"/>
                    </a:cubicBezTo>
                    <a:lnTo>
                      <a:pt x="953" y="2715"/>
                    </a:lnTo>
                    <a:cubicBezTo>
                      <a:pt x="953" y="2798"/>
                      <a:pt x="1024" y="2882"/>
                      <a:pt x="1120" y="2882"/>
                    </a:cubicBezTo>
                    <a:cubicBezTo>
                      <a:pt x="1203" y="2882"/>
                      <a:pt x="1274" y="2798"/>
                      <a:pt x="1274" y="2715"/>
                    </a:cubicBezTo>
                    <a:lnTo>
                      <a:pt x="1274" y="2465"/>
                    </a:lnTo>
                    <a:cubicBezTo>
                      <a:pt x="1274" y="1894"/>
                      <a:pt x="1501" y="1358"/>
                      <a:pt x="1905" y="953"/>
                    </a:cubicBezTo>
                    <a:cubicBezTo>
                      <a:pt x="2310" y="548"/>
                      <a:pt x="2846" y="334"/>
                      <a:pt x="3406" y="334"/>
                    </a:cubicBezTo>
                    <a:cubicBezTo>
                      <a:pt x="4584" y="334"/>
                      <a:pt x="5549" y="1286"/>
                      <a:pt x="5549" y="2477"/>
                    </a:cubicBezTo>
                    <a:lnTo>
                      <a:pt x="5549" y="4989"/>
                    </a:lnTo>
                    <a:lnTo>
                      <a:pt x="3882" y="4989"/>
                    </a:lnTo>
                    <a:lnTo>
                      <a:pt x="3882" y="4489"/>
                    </a:lnTo>
                    <a:cubicBezTo>
                      <a:pt x="4060" y="4382"/>
                      <a:pt x="4215" y="4203"/>
                      <a:pt x="4299" y="3989"/>
                    </a:cubicBezTo>
                    <a:cubicBezTo>
                      <a:pt x="4334" y="3906"/>
                      <a:pt x="4287" y="3810"/>
                      <a:pt x="4215" y="3787"/>
                    </a:cubicBezTo>
                    <a:cubicBezTo>
                      <a:pt x="4193" y="3778"/>
                      <a:pt x="4171" y="3775"/>
                      <a:pt x="4149" y="3775"/>
                    </a:cubicBezTo>
                    <a:cubicBezTo>
                      <a:pt x="4079" y="3775"/>
                      <a:pt x="4019" y="3815"/>
                      <a:pt x="4001" y="3870"/>
                    </a:cubicBezTo>
                    <a:cubicBezTo>
                      <a:pt x="3941" y="4037"/>
                      <a:pt x="3822" y="4156"/>
                      <a:pt x="3668" y="4227"/>
                    </a:cubicBezTo>
                    <a:lnTo>
                      <a:pt x="3656" y="4227"/>
                    </a:lnTo>
                    <a:cubicBezTo>
                      <a:pt x="3572" y="4263"/>
                      <a:pt x="3477" y="4287"/>
                      <a:pt x="3394" y="4287"/>
                    </a:cubicBezTo>
                    <a:cubicBezTo>
                      <a:pt x="3036" y="4287"/>
                      <a:pt x="2739" y="3989"/>
                      <a:pt x="2739" y="3632"/>
                    </a:cubicBezTo>
                    <a:cubicBezTo>
                      <a:pt x="2739" y="3275"/>
                      <a:pt x="3036" y="2977"/>
                      <a:pt x="3394" y="2977"/>
                    </a:cubicBezTo>
                    <a:cubicBezTo>
                      <a:pt x="3644" y="2977"/>
                      <a:pt x="3882" y="3132"/>
                      <a:pt x="3989" y="3370"/>
                    </a:cubicBezTo>
                    <a:cubicBezTo>
                      <a:pt x="4006" y="3421"/>
                      <a:pt x="4067" y="3461"/>
                      <a:pt x="4126" y="3461"/>
                    </a:cubicBezTo>
                    <a:cubicBezTo>
                      <a:pt x="4149" y="3461"/>
                      <a:pt x="4171" y="3455"/>
                      <a:pt x="4191" y="3441"/>
                    </a:cubicBezTo>
                    <a:cubicBezTo>
                      <a:pt x="4263" y="3418"/>
                      <a:pt x="4310" y="3310"/>
                      <a:pt x="4263" y="3239"/>
                    </a:cubicBezTo>
                    <a:cubicBezTo>
                      <a:pt x="4108" y="2894"/>
                      <a:pt x="3763" y="2667"/>
                      <a:pt x="3370" y="2667"/>
                    </a:cubicBezTo>
                    <a:cubicBezTo>
                      <a:pt x="2834" y="2667"/>
                      <a:pt x="2394" y="3096"/>
                      <a:pt x="2394" y="3656"/>
                    </a:cubicBezTo>
                    <a:cubicBezTo>
                      <a:pt x="2394" y="4013"/>
                      <a:pt x="2584" y="4322"/>
                      <a:pt x="2870" y="4489"/>
                    </a:cubicBezTo>
                    <a:lnTo>
                      <a:pt x="2870" y="4989"/>
                    </a:lnTo>
                    <a:lnTo>
                      <a:pt x="1262" y="4989"/>
                    </a:lnTo>
                    <a:lnTo>
                      <a:pt x="1262" y="3358"/>
                    </a:lnTo>
                    <a:cubicBezTo>
                      <a:pt x="1262" y="3263"/>
                      <a:pt x="1191" y="3191"/>
                      <a:pt x="1096" y="3191"/>
                    </a:cubicBezTo>
                    <a:cubicBezTo>
                      <a:pt x="1012" y="3191"/>
                      <a:pt x="941" y="3263"/>
                      <a:pt x="941" y="3358"/>
                    </a:cubicBezTo>
                    <a:lnTo>
                      <a:pt x="941" y="4989"/>
                    </a:lnTo>
                    <a:lnTo>
                      <a:pt x="655" y="4989"/>
                    </a:lnTo>
                    <a:cubicBezTo>
                      <a:pt x="560" y="4989"/>
                      <a:pt x="489" y="5061"/>
                      <a:pt x="489" y="5156"/>
                    </a:cubicBezTo>
                    <a:lnTo>
                      <a:pt x="489" y="5775"/>
                    </a:lnTo>
                    <a:lnTo>
                      <a:pt x="167" y="5775"/>
                    </a:lnTo>
                    <a:cubicBezTo>
                      <a:pt x="72" y="5775"/>
                      <a:pt x="0" y="5858"/>
                      <a:pt x="0" y="5942"/>
                    </a:cubicBezTo>
                    <a:lnTo>
                      <a:pt x="0" y="7204"/>
                    </a:lnTo>
                    <a:cubicBezTo>
                      <a:pt x="0" y="7299"/>
                      <a:pt x="72" y="7370"/>
                      <a:pt x="167" y="7370"/>
                    </a:cubicBezTo>
                    <a:lnTo>
                      <a:pt x="3918" y="7370"/>
                    </a:lnTo>
                    <a:cubicBezTo>
                      <a:pt x="4001" y="7370"/>
                      <a:pt x="4072" y="7299"/>
                      <a:pt x="4072" y="7204"/>
                    </a:cubicBezTo>
                    <a:cubicBezTo>
                      <a:pt x="4072" y="7120"/>
                      <a:pt x="4001" y="7049"/>
                      <a:pt x="3918" y="7049"/>
                    </a:cubicBezTo>
                    <a:lnTo>
                      <a:pt x="322" y="7049"/>
                    </a:lnTo>
                    <a:lnTo>
                      <a:pt x="322" y="6108"/>
                    </a:lnTo>
                    <a:lnTo>
                      <a:pt x="6442" y="6108"/>
                    </a:lnTo>
                    <a:lnTo>
                      <a:pt x="6442" y="7049"/>
                    </a:lnTo>
                    <a:lnTo>
                      <a:pt x="4537" y="7049"/>
                    </a:lnTo>
                    <a:cubicBezTo>
                      <a:pt x="4453" y="7049"/>
                      <a:pt x="4370" y="7120"/>
                      <a:pt x="4370" y="7204"/>
                    </a:cubicBezTo>
                    <a:cubicBezTo>
                      <a:pt x="4370" y="7299"/>
                      <a:pt x="4453" y="7370"/>
                      <a:pt x="4537" y="7370"/>
                    </a:cubicBezTo>
                    <a:lnTo>
                      <a:pt x="6608" y="7370"/>
                    </a:lnTo>
                    <a:cubicBezTo>
                      <a:pt x="6692" y="7370"/>
                      <a:pt x="6775" y="7299"/>
                      <a:pt x="6775" y="7204"/>
                    </a:cubicBezTo>
                    <a:lnTo>
                      <a:pt x="6775" y="5942"/>
                    </a:lnTo>
                    <a:cubicBezTo>
                      <a:pt x="6775" y="5835"/>
                      <a:pt x="6716" y="5763"/>
                      <a:pt x="6620" y="5763"/>
                    </a:cubicBezTo>
                    <a:lnTo>
                      <a:pt x="6311" y="5763"/>
                    </a:lnTo>
                    <a:lnTo>
                      <a:pt x="6311" y="5144"/>
                    </a:lnTo>
                    <a:cubicBezTo>
                      <a:pt x="6311" y="5049"/>
                      <a:pt x="6239" y="4977"/>
                      <a:pt x="6144" y="4977"/>
                    </a:cubicBezTo>
                    <a:lnTo>
                      <a:pt x="5858" y="4977"/>
                    </a:lnTo>
                    <a:lnTo>
                      <a:pt x="5858" y="2465"/>
                    </a:lnTo>
                    <a:cubicBezTo>
                      <a:pt x="5858" y="1108"/>
                      <a:pt x="4763" y="0"/>
                      <a:pt x="3406" y="0"/>
                    </a:cubicBezTo>
                    <a:close/>
                  </a:path>
                </a:pathLst>
              </a:custGeom>
              <a:grpFill/>
              <a:ln>
                <a:noFill/>
              </a:ln>
            </p:spPr>
            <p:txBody>
              <a:bodyPr spcFirstLastPara="1" wrap="square" lIns="91425" tIns="91425" rIns="91425" bIns="91425" anchor="ctr" anchorCtr="0">
                <a:noAutofit/>
              </a:bodyPr>
              <a:lstStyle/>
              <a:p>
                <a:endParaRPr sz="1800"/>
              </a:p>
            </p:txBody>
          </p:sp>
          <p:sp>
            <p:nvSpPr>
              <p:cNvPr id="298" name="Google Shape;14596;p64"/>
              <p:cNvSpPr/>
              <p:nvPr/>
            </p:nvSpPr>
            <p:spPr>
              <a:xfrm>
                <a:off x="3249408" y="3360146"/>
                <a:ext cx="10613" cy="97321"/>
              </a:xfrm>
              <a:custGeom>
                <a:avLst/>
                <a:gdLst/>
                <a:ahLst/>
                <a:cxnLst/>
                <a:rect l="l" t="t" r="r" b="b"/>
                <a:pathLst>
                  <a:path w="335" h="3072" extrusionOk="0">
                    <a:moveTo>
                      <a:pt x="168" y="0"/>
                    </a:moveTo>
                    <a:cubicBezTo>
                      <a:pt x="72" y="0"/>
                      <a:pt x="1" y="83"/>
                      <a:pt x="1" y="167"/>
                    </a:cubicBezTo>
                    <a:lnTo>
                      <a:pt x="1" y="2905"/>
                    </a:lnTo>
                    <a:cubicBezTo>
                      <a:pt x="1" y="3000"/>
                      <a:pt x="72" y="3072"/>
                      <a:pt x="168" y="3072"/>
                    </a:cubicBezTo>
                    <a:cubicBezTo>
                      <a:pt x="251" y="3072"/>
                      <a:pt x="334" y="3000"/>
                      <a:pt x="334" y="2905"/>
                    </a:cubicBezTo>
                    <a:lnTo>
                      <a:pt x="334" y="167"/>
                    </a:lnTo>
                    <a:cubicBezTo>
                      <a:pt x="334" y="83"/>
                      <a:pt x="251" y="0"/>
                      <a:pt x="168" y="0"/>
                    </a:cubicBezTo>
                    <a:close/>
                  </a:path>
                </a:pathLst>
              </a:custGeom>
              <a:grpFill/>
              <a:ln>
                <a:noFill/>
              </a:ln>
            </p:spPr>
            <p:txBody>
              <a:bodyPr spcFirstLastPara="1" wrap="square" lIns="91425" tIns="91425" rIns="91425" bIns="91425" anchor="ctr" anchorCtr="0">
                <a:noAutofit/>
              </a:bodyPr>
              <a:lstStyle/>
              <a:p>
                <a:endParaRPr sz="1800"/>
              </a:p>
            </p:txBody>
          </p:sp>
          <p:sp>
            <p:nvSpPr>
              <p:cNvPr id="299" name="Google Shape;14597;p64"/>
              <p:cNvSpPr/>
              <p:nvPr/>
            </p:nvSpPr>
            <p:spPr>
              <a:xfrm>
                <a:off x="3175879" y="3377919"/>
                <a:ext cx="54331" cy="86740"/>
              </a:xfrm>
              <a:custGeom>
                <a:avLst/>
                <a:gdLst/>
                <a:ahLst/>
                <a:cxnLst/>
                <a:rect l="l" t="t" r="r" b="b"/>
                <a:pathLst>
                  <a:path w="1715" h="2738" extrusionOk="0">
                    <a:moveTo>
                      <a:pt x="188" y="1"/>
                    </a:moveTo>
                    <a:cubicBezTo>
                      <a:pt x="161" y="1"/>
                      <a:pt x="134" y="8"/>
                      <a:pt x="107" y="22"/>
                    </a:cubicBezTo>
                    <a:cubicBezTo>
                      <a:pt x="36" y="70"/>
                      <a:pt x="0" y="153"/>
                      <a:pt x="48" y="249"/>
                    </a:cubicBezTo>
                    <a:lnTo>
                      <a:pt x="1381" y="2642"/>
                    </a:lnTo>
                    <a:cubicBezTo>
                      <a:pt x="1417" y="2701"/>
                      <a:pt x="1477" y="2737"/>
                      <a:pt x="1524" y="2737"/>
                    </a:cubicBezTo>
                    <a:cubicBezTo>
                      <a:pt x="1548" y="2737"/>
                      <a:pt x="1584" y="2737"/>
                      <a:pt x="1596" y="2713"/>
                    </a:cubicBezTo>
                    <a:cubicBezTo>
                      <a:pt x="1679" y="2654"/>
                      <a:pt x="1715" y="2559"/>
                      <a:pt x="1667" y="2475"/>
                    </a:cubicBezTo>
                    <a:lnTo>
                      <a:pt x="334" y="82"/>
                    </a:lnTo>
                    <a:cubicBezTo>
                      <a:pt x="301" y="33"/>
                      <a:pt x="246" y="1"/>
                      <a:pt x="188" y="1"/>
                    </a:cubicBezTo>
                    <a:close/>
                  </a:path>
                </a:pathLst>
              </a:custGeom>
              <a:grpFill/>
              <a:ln>
                <a:noFill/>
              </a:ln>
            </p:spPr>
            <p:txBody>
              <a:bodyPr spcFirstLastPara="1" wrap="square" lIns="91425" tIns="91425" rIns="91425" bIns="91425" anchor="ctr" anchorCtr="0">
                <a:noAutofit/>
              </a:bodyPr>
              <a:lstStyle/>
              <a:p>
                <a:endParaRPr sz="1800"/>
              </a:p>
            </p:txBody>
          </p:sp>
          <p:sp>
            <p:nvSpPr>
              <p:cNvPr id="300" name="Google Shape;14598;p64"/>
              <p:cNvSpPr/>
              <p:nvPr/>
            </p:nvSpPr>
            <p:spPr>
              <a:xfrm>
                <a:off x="3119678" y="3429399"/>
                <a:ext cx="89401" cy="50720"/>
              </a:xfrm>
              <a:custGeom>
                <a:avLst/>
                <a:gdLst/>
                <a:ahLst/>
                <a:cxnLst/>
                <a:rect l="l" t="t" r="r" b="b"/>
                <a:pathLst>
                  <a:path w="2822" h="1601" extrusionOk="0">
                    <a:moveTo>
                      <a:pt x="200" y="0"/>
                    </a:moveTo>
                    <a:cubicBezTo>
                      <a:pt x="142" y="0"/>
                      <a:pt x="81" y="27"/>
                      <a:pt x="48" y="76"/>
                    </a:cubicBezTo>
                    <a:cubicBezTo>
                      <a:pt x="0" y="160"/>
                      <a:pt x="36" y="255"/>
                      <a:pt x="107" y="302"/>
                    </a:cubicBezTo>
                    <a:lnTo>
                      <a:pt x="2536" y="1588"/>
                    </a:lnTo>
                    <a:cubicBezTo>
                      <a:pt x="2560" y="1600"/>
                      <a:pt x="2584" y="1600"/>
                      <a:pt x="2608" y="1600"/>
                    </a:cubicBezTo>
                    <a:cubicBezTo>
                      <a:pt x="2667" y="1600"/>
                      <a:pt x="2727" y="1565"/>
                      <a:pt x="2762" y="1505"/>
                    </a:cubicBezTo>
                    <a:cubicBezTo>
                      <a:pt x="2822" y="1445"/>
                      <a:pt x="2786" y="1350"/>
                      <a:pt x="2703" y="1303"/>
                    </a:cubicBezTo>
                    <a:lnTo>
                      <a:pt x="274" y="17"/>
                    </a:lnTo>
                    <a:cubicBezTo>
                      <a:pt x="252" y="6"/>
                      <a:pt x="226" y="0"/>
                      <a:pt x="200" y="0"/>
                    </a:cubicBezTo>
                    <a:close/>
                  </a:path>
                </a:pathLst>
              </a:custGeom>
              <a:grpFill/>
              <a:ln>
                <a:noFill/>
              </a:ln>
            </p:spPr>
            <p:txBody>
              <a:bodyPr spcFirstLastPara="1" wrap="square" lIns="91425" tIns="91425" rIns="91425" bIns="91425" anchor="ctr" anchorCtr="0">
                <a:noAutofit/>
              </a:bodyPr>
              <a:lstStyle/>
              <a:p>
                <a:endParaRPr sz="1800"/>
              </a:p>
            </p:txBody>
          </p:sp>
          <p:sp>
            <p:nvSpPr>
              <p:cNvPr id="301" name="Google Shape;14599;p64"/>
              <p:cNvSpPr/>
              <p:nvPr/>
            </p:nvSpPr>
            <p:spPr>
              <a:xfrm>
                <a:off x="3279219" y="3377919"/>
                <a:ext cx="54363" cy="85980"/>
              </a:xfrm>
              <a:custGeom>
                <a:avLst/>
                <a:gdLst/>
                <a:ahLst/>
                <a:cxnLst/>
                <a:rect l="l" t="t" r="r" b="b"/>
                <a:pathLst>
                  <a:path w="1716" h="2714" extrusionOk="0">
                    <a:moveTo>
                      <a:pt x="1533" y="1"/>
                    </a:moveTo>
                    <a:cubicBezTo>
                      <a:pt x="1475" y="1"/>
                      <a:pt x="1414" y="33"/>
                      <a:pt x="1382" y="82"/>
                    </a:cubicBezTo>
                    <a:lnTo>
                      <a:pt x="48" y="2475"/>
                    </a:lnTo>
                    <a:cubicBezTo>
                      <a:pt x="1" y="2559"/>
                      <a:pt x="24" y="2654"/>
                      <a:pt x="108" y="2701"/>
                    </a:cubicBezTo>
                    <a:cubicBezTo>
                      <a:pt x="132" y="2713"/>
                      <a:pt x="143" y="2713"/>
                      <a:pt x="179" y="2713"/>
                    </a:cubicBezTo>
                    <a:cubicBezTo>
                      <a:pt x="239" y="2713"/>
                      <a:pt x="286" y="2689"/>
                      <a:pt x="310" y="2630"/>
                    </a:cubicBezTo>
                    <a:lnTo>
                      <a:pt x="1656" y="237"/>
                    </a:lnTo>
                    <a:cubicBezTo>
                      <a:pt x="1715" y="153"/>
                      <a:pt x="1679" y="70"/>
                      <a:pt x="1608" y="22"/>
                    </a:cubicBezTo>
                    <a:cubicBezTo>
                      <a:pt x="1585" y="8"/>
                      <a:pt x="1560" y="1"/>
                      <a:pt x="1533" y="1"/>
                    </a:cubicBezTo>
                    <a:close/>
                  </a:path>
                </a:pathLst>
              </a:custGeom>
              <a:grpFill/>
              <a:ln>
                <a:noFill/>
              </a:ln>
            </p:spPr>
            <p:txBody>
              <a:bodyPr spcFirstLastPara="1" wrap="square" lIns="91425" tIns="91425" rIns="91425" bIns="91425" anchor="ctr" anchorCtr="0">
                <a:noAutofit/>
              </a:bodyPr>
              <a:lstStyle/>
              <a:p>
                <a:endParaRPr sz="1800"/>
              </a:p>
            </p:txBody>
          </p:sp>
          <p:sp>
            <p:nvSpPr>
              <p:cNvPr id="302" name="Google Shape;14600;p64"/>
              <p:cNvSpPr/>
              <p:nvPr/>
            </p:nvSpPr>
            <p:spPr>
              <a:xfrm>
                <a:off x="3300349" y="3429399"/>
                <a:ext cx="88672" cy="51100"/>
              </a:xfrm>
              <a:custGeom>
                <a:avLst/>
                <a:gdLst/>
                <a:ahLst/>
                <a:cxnLst/>
                <a:rect l="l" t="t" r="r" b="b"/>
                <a:pathLst>
                  <a:path w="2799" h="1613" extrusionOk="0">
                    <a:moveTo>
                      <a:pt x="2615" y="0"/>
                    </a:moveTo>
                    <a:cubicBezTo>
                      <a:pt x="2589" y="0"/>
                      <a:pt x="2562" y="6"/>
                      <a:pt x="2536" y="17"/>
                    </a:cubicBezTo>
                    <a:lnTo>
                      <a:pt x="107" y="1303"/>
                    </a:lnTo>
                    <a:cubicBezTo>
                      <a:pt x="36" y="1350"/>
                      <a:pt x="0" y="1434"/>
                      <a:pt x="48" y="1529"/>
                    </a:cubicBezTo>
                    <a:cubicBezTo>
                      <a:pt x="72" y="1588"/>
                      <a:pt x="131" y="1612"/>
                      <a:pt x="191" y="1612"/>
                    </a:cubicBezTo>
                    <a:cubicBezTo>
                      <a:pt x="227" y="1612"/>
                      <a:pt x="238" y="1612"/>
                      <a:pt x="274" y="1600"/>
                    </a:cubicBezTo>
                    <a:lnTo>
                      <a:pt x="2691" y="314"/>
                    </a:lnTo>
                    <a:cubicBezTo>
                      <a:pt x="2774" y="255"/>
                      <a:pt x="2798" y="172"/>
                      <a:pt x="2751" y="76"/>
                    </a:cubicBezTo>
                    <a:cubicBezTo>
                      <a:pt x="2726" y="27"/>
                      <a:pt x="2673" y="0"/>
                      <a:pt x="2615" y="0"/>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282" name="Google Shape;14306;p63"/>
            <p:cNvGrpSpPr/>
            <p:nvPr/>
          </p:nvGrpSpPr>
          <p:grpSpPr>
            <a:xfrm>
              <a:off x="4628331" y="5282747"/>
              <a:ext cx="620448" cy="828411"/>
              <a:chOff x="903530" y="3806125"/>
              <a:chExt cx="264550" cy="353222"/>
            </a:xfrm>
            <a:solidFill>
              <a:schemeClr val="bg1">
                <a:lumMod val="95000"/>
              </a:schemeClr>
            </a:solidFill>
          </p:grpSpPr>
          <p:sp>
            <p:nvSpPr>
              <p:cNvPr id="292" name="Google Shape;14307;p63"/>
              <p:cNvSpPr/>
              <p:nvPr/>
            </p:nvSpPr>
            <p:spPr>
              <a:xfrm>
                <a:off x="926637" y="3839321"/>
                <a:ext cx="173237" cy="162002"/>
              </a:xfrm>
              <a:custGeom>
                <a:avLst/>
                <a:gdLst/>
                <a:ahLst/>
                <a:cxnLst/>
                <a:rect l="l" t="t" r="r" b="b"/>
                <a:pathLst>
                  <a:path w="5443" h="5090" extrusionOk="0">
                    <a:moveTo>
                      <a:pt x="3418" y="1"/>
                    </a:moveTo>
                    <a:cubicBezTo>
                      <a:pt x="2623" y="1"/>
                      <a:pt x="1831" y="307"/>
                      <a:pt x="1227" y="911"/>
                    </a:cubicBezTo>
                    <a:cubicBezTo>
                      <a:pt x="108" y="2030"/>
                      <a:pt x="1" y="3804"/>
                      <a:pt x="989" y="5030"/>
                    </a:cubicBezTo>
                    <a:cubicBezTo>
                      <a:pt x="1013" y="5078"/>
                      <a:pt x="1061" y="5090"/>
                      <a:pt x="1120" y="5090"/>
                    </a:cubicBezTo>
                    <a:cubicBezTo>
                      <a:pt x="1156" y="5090"/>
                      <a:pt x="1192" y="5078"/>
                      <a:pt x="1227" y="5066"/>
                    </a:cubicBezTo>
                    <a:cubicBezTo>
                      <a:pt x="1299" y="5006"/>
                      <a:pt x="1311" y="4899"/>
                      <a:pt x="1251" y="4840"/>
                    </a:cubicBezTo>
                    <a:cubicBezTo>
                      <a:pt x="382" y="3744"/>
                      <a:pt x="477" y="2149"/>
                      <a:pt x="1477" y="1149"/>
                    </a:cubicBezTo>
                    <a:cubicBezTo>
                      <a:pt x="2019" y="607"/>
                      <a:pt x="2735" y="334"/>
                      <a:pt x="3452" y="334"/>
                    </a:cubicBezTo>
                    <a:cubicBezTo>
                      <a:pt x="4059" y="334"/>
                      <a:pt x="4666" y="530"/>
                      <a:pt x="5168" y="923"/>
                    </a:cubicBezTo>
                    <a:cubicBezTo>
                      <a:pt x="5199" y="948"/>
                      <a:pt x="5237" y="961"/>
                      <a:pt x="5273" y="961"/>
                    </a:cubicBezTo>
                    <a:cubicBezTo>
                      <a:pt x="5321" y="961"/>
                      <a:pt x="5367" y="939"/>
                      <a:pt x="5394" y="899"/>
                    </a:cubicBezTo>
                    <a:cubicBezTo>
                      <a:pt x="5442" y="827"/>
                      <a:pt x="5418" y="720"/>
                      <a:pt x="5347" y="672"/>
                    </a:cubicBezTo>
                    <a:cubicBezTo>
                      <a:pt x="4777" y="223"/>
                      <a:pt x="4096" y="1"/>
                      <a:pt x="3418" y="1"/>
                    </a:cubicBezTo>
                    <a:close/>
                  </a:path>
                </a:pathLst>
              </a:custGeom>
              <a:grpFill/>
              <a:ln>
                <a:noFill/>
              </a:ln>
            </p:spPr>
            <p:txBody>
              <a:bodyPr spcFirstLastPara="1" wrap="square" lIns="91425" tIns="91425" rIns="91425" bIns="91425" anchor="ctr" anchorCtr="0">
                <a:noAutofit/>
              </a:bodyPr>
              <a:lstStyle/>
              <a:p>
                <a:endParaRPr sz="1800"/>
              </a:p>
            </p:txBody>
          </p:sp>
          <p:sp>
            <p:nvSpPr>
              <p:cNvPr id="293" name="Google Shape;14308;p63"/>
              <p:cNvSpPr/>
              <p:nvPr/>
            </p:nvSpPr>
            <p:spPr>
              <a:xfrm>
                <a:off x="903530" y="3806125"/>
                <a:ext cx="264550" cy="353222"/>
              </a:xfrm>
              <a:custGeom>
                <a:avLst/>
                <a:gdLst/>
                <a:ahLst/>
                <a:cxnLst/>
                <a:rect l="l" t="t" r="r" b="b"/>
                <a:pathLst>
                  <a:path w="8312" h="11098" extrusionOk="0">
                    <a:moveTo>
                      <a:pt x="4144" y="322"/>
                    </a:moveTo>
                    <a:cubicBezTo>
                      <a:pt x="6251" y="322"/>
                      <a:pt x="7966" y="2025"/>
                      <a:pt x="7966" y="4144"/>
                    </a:cubicBezTo>
                    <a:cubicBezTo>
                      <a:pt x="7978" y="5085"/>
                      <a:pt x="7775" y="6002"/>
                      <a:pt x="7371" y="6895"/>
                    </a:cubicBezTo>
                    <a:cubicBezTo>
                      <a:pt x="7037" y="7609"/>
                      <a:pt x="6597" y="8323"/>
                      <a:pt x="6025" y="8978"/>
                    </a:cubicBezTo>
                    <a:cubicBezTo>
                      <a:pt x="5228" y="9919"/>
                      <a:pt x="4418" y="10526"/>
                      <a:pt x="4156" y="10717"/>
                    </a:cubicBezTo>
                    <a:cubicBezTo>
                      <a:pt x="3882" y="10538"/>
                      <a:pt x="3084" y="9931"/>
                      <a:pt x="2275" y="8990"/>
                    </a:cubicBezTo>
                    <a:cubicBezTo>
                      <a:pt x="1715" y="8323"/>
                      <a:pt x="1251" y="7621"/>
                      <a:pt x="929" y="6895"/>
                    </a:cubicBezTo>
                    <a:cubicBezTo>
                      <a:pt x="525" y="6002"/>
                      <a:pt x="310" y="5085"/>
                      <a:pt x="310" y="4144"/>
                    </a:cubicBezTo>
                    <a:cubicBezTo>
                      <a:pt x="310" y="2025"/>
                      <a:pt x="2025" y="322"/>
                      <a:pt x="4144" y="322"/>
                    </a:cubicBezTo>
                    <a:close/>
                    <a:moveTo>
                      <a:pt x="4156" y="1"/>
                    </a:moveTo>
                    <a:cubicBezTo>
                      <a:pt x="1858" y="1"/>
                      <a:pt x="1" y="1870"/>
                      <a:pt x="1" y="4156"/>
                    </a:cubicBezTo>
                    <a:cubicBezTo>
                      <a:pt x="1" y="5121"/>
                      <a:pt x="215" y="6097"/>
                      <a:pt x="644" y="7049"/>
                    </a:cubicBezTo>
                    <a:cubicBezTo>
                      <a:pt x="989" y="7788"/>
                      <a:pt x="1441" y="8514"/>
                      <a:pt x="2037" y="9216"/>
                    </a:cubicBezTo>
                    <a:cubicBezTo>
                      <a:pt x="3037" y="10395"/>
                      <a:pt x="4037" y="11050"/>
                      <a:pt x="4061" y="11062"/>
                    </a:cubicBezTo>
                    <a:cubicBezTo>
                      <a:pt x="4096" y="11074"/>
                      <a:pt x="4120" y="11098"/>
                      <a:pt x="4156" y="11098"/>
                    </a:cubicBezTo>
                    <a:cubicBezTo>
                      <a:pt x="4180" y="11098"/>
                      <a:pt x="4215" y="11074"/>
                      <a:pt x="4239" y="11062"/>
                    </a:cubicBezTo>
                    <a:cubicBezTo>
                      <a:pt x="4287" y="11038"/>
                      <a:pt x="5275" y="10395"/>
                      <a:pt x="6263" y="9216"/>
                    </a:cubicBezTo>
                    <a:cubicBezTo>
                      <a:pt x="6859" y="8538"/>
                      <a:pt x="7323" y="7800"/>
                      <a:pt x="7668" y="7049"/>
                    </a:cubicBezTo>
                    <a:cubicBezTo>
                      <a:pt x="8085" y="6109"/>
                      <a:pt x="8311" y="5144"/>
                      <a:pt x="8311" y="4156"/>
                    </a:cubicBezTo>
                    <a:cubicBezTo>
                      <a:pt x="8311" y="1870"/>
                      <a:pt x="6442" y="1"/>
                      <a:pt x="4156" y="1"/>
                    </a:cubicBezTo>
                    <a:close/>
                  </a:path>
                </a:pathLst>
              </a:custGeom>
              <a:grpFill/>
              <a:ln>
                <a:noFill/>
              </a:ln>
            </p:spPr>
            <p:txBody>
              <a:bodyPr spcFirstLastPara="1" wrap="square" lIns="91425" tIns="91425" rIns="91425" bIns="91425" anchor="ctr" anchorCtr="0">
                <a:noAutofit/>
              </a:bodyPr>
              <a:lstStyle/>
              <a:p>
                <a:endParaRPr sz="1800"/>
              </a:p>
            </p:txBody>
          </p:sp>
          <p:sp>
            <p:nvSpPr>
              <p:cNvPr id="294" name="Google Shape;14309;p63"/>
              <p:cNvSpPr/>
              <p:nvPr/>
            </p:nvSpPr>
            <p:spPr>
              <a:xfrm>
                <a:off x="1008879" y="3904059"/>
                <a:ext cx="54966" cy="18460"/>
              </a:xfrm>
              <a:custGeom>
                <a:avLst/>
                <a:gdLst/>
                <a:ahLst/>
                <a:cxnLst/>
                <a:rect l="l" t="t" r="r" b="b"/>
                <a:pathLst>
                  <a:path w="1727" h="580" extrusionOk="0">
                    <a:moveTo>
                      <a:pt x="648" y="1"/>
                    </a:moveTo>
                    <a:cubicBezTo>
                      <a:pt x="492" y="1"/>
                      <a:pt x="319" y="16"/>
                      <a:pt x="132" y="55"/>
                    </a:cubicBezTo>
                    <a:cubicBezTo>
                      <a:pt x="60" y="67"/>
                      <a:pt x="1" y="127"/>
                      <a:pt x="1" y="222"/>
                    </a:cubicBezTo>
                    <a:lnTo>
                      <a:pt x="1" y="401"/>
                    </a:lnTo>
                    <a:cubicBezTo>
                      <a:pt x="1" y="484"/>
                      <a:pt x="72" y="555"/>
                      <a:pt x="155" y="555"/>
                    </a:cubicBezTo>
                    <a:cubicBezTo>
                      <a:pt x="251" y="555"/>
                      <a:pt x="322" y="484"/>
                      <a:pt x="322" y="401"/>
                    </a:cubicBezTo>
                    <a:lnTo>
                      <a:pt x="322" y="365"/>
                    </a:lnTo>
                    <a:cubicBezTo>
                      <a:pt x="434" y="350"/>
                      <a:pt x="539" y="343"/>
                      <a:pt x="636" y="343"/>
                    </a:cubicBezTo>
                    <a:cubicBezTo>
                      <a:pt x="841" y="343"/>
                      <a:pt x="1011" y="372"/>
                      <a:pt x="1132" y="413"/>
                    </a:cubicBezTo>
                    <a:cubicBezTo>
                      <a:pt x="1334" y="472"/>
                      <a:pt x="1453" y="543"/>
                      <a:pt x="1465" y="543"/>
                    </a:cubicBezTo>
                    <a:cubicBezTo>
                      <a:pt x="1501" y="555"/>
                      <a:pt x="1525" y="579"/>
                      <a:pt x="1560" y="579"/>
                    </a:cubicBezTo>
                    <a:cubicBezTo>
                      <a:pt x="1620" y="579"/>
                      <a:pt x="1667" y="543"/>
                      <a:pt x="1691" y="496"/>
                    </a:cubicBezTo>
                    <a:cubicBezTo>
                      <a:pt x="1727" y="401"/>
                      <a:pt x="1703" y="305"/>
                      <a:pt x="1632" y="246"/>
                    </a:cubicBezTo>
                    <a:cubicBezTo>
                      <a:pt x="1613" y="236"/>
                      <a:pt x="1255" y="1"/>
                      <a:pt x="648" y="1"/>
                    </a:cubicBezTo>
                    <a:close/>
                  </a:path>
                </a:pathLst>
              </a:custGeom>
              <a:grpFill/>
              <a:ln>
                <a:noFill/>
              </a:ln>
            </p:spPr>
            <p:txBody>
              <a:bodyPr spcFirstLastPara="1" wrap="square" lIns="91425" tIns="91425" rIns="91425" bIns="91425" anchor="ctr" anchorCtr="0">
                <a:noAutofit/>
              </a:bodyPr>
              <a:lstStyle/>
              <a:p>
                <a:endParaRPr sz="1800"/>
              </a:p>
            </p:txBody>
          </p:sp>
          <p:sp>
            <p:nvSpPr>
              <p:cNvPr id="295" name="Google Shape;14310;p63"/>
              <p:cNvSpPr/>
              <p:nvPr/>
            </p:nvSpPr>
            <p:spPr>
              <a:xfrm>
                <a:off x="972118" y="3872072"/>
                <a:ext cx="172473" cy="164866"/>
              </a:xfrm>
              <a:custGeom>
                <a:avLst/>
                <a:gdLst/>
                <a:ahLst/>
                <a:cxnLst/>
                <a:rect l="l" t="t" r="r" b="b"/>
                <a:pathLst>
                  <a:path w="5419" h="5180" extrusionOk="0">
                    <a:moveTo>
                      <a:pt x="3239" y="346"/>
                    </a:moveTo>
                    <a:lnTo>
                      <a:pt x="3239" y="1144"/>
                    </a:lnTo>
                    <a:cubicBezTo>
                      <a:pt x="3239" y="1287"/>
                      <a:pt x="3203" y="1418"/>
                      <a:pt x="3144" y="1537"/>
                    </a:cubicBezTo>
                    <a:lnTo>
                      <a:pt x="3084" y="1668"/>
                    </a:lnTo>
                    <a:cubicBezTo>
                      <a:pt x="3073" y="1703"/>
                      <a:pt x="3073" y="1715"/>
                      <a:pt x="3073" y="1739"/>
                    </a:cubicBezTo>
                    <a:lnTo>
                      <a:pt x="3073" y="2084"/>
                    </a:lnTo>
                    <a:cubicBezTo>
                      <a:pt x="3073" y="2370"/>
                      <a:pt x="2953" y="2632"/>
                      <a:pt x="2763" y="2846"/>
                    </a:cubicBezTo>
                    <a:cubicBezTo>
                      <a:pt x="2558" y="3028"/>
                      <a:pt x="2311" y="3145"/>
                      <a:pt x="2040" y="3145"/>
                    </a:cubicBezTo>
                    <a:cubicBezTo>
                      <a:pt x="2027" y="3145"/>
                      <a:pt x="2014" y="3144"/>
                      <a:pt x="2001" y="3144"/>
                    </a:cubicBezTo>
                    <a:cubicBezTo>
                      <a:pt x="1406" y="3108"/>
                      <a:pt x="941" y="2620"/>
                      <a:pt x="941" y="2037"/>
                    </a:cubicBezTo>
                    <a:lnTo>
                      <a:pt x="941" y="1739"/>
                    </a:lnTo>
                    <a:cubicBezTo>
                      <a:pt x="941" y="1715"/>
                      <a:pt x="941" y="1703"/>
                      <a:pt x="929" y="1668"/>
                    </a:cubicBezTo>
                    <a:lnTo>
                      <a:pt x="870" y="1537"/>
                    </a:lnTo>
                    <a:cubicBezTo>
                      <a:pt x="810" y="1418"/>
                      <a:pt x="775" y="1287"/>
                      <a:pt x="775" y="1144"/>
                    </a:cubicBezTo>
                    <a:cubicBezTo>
                      <a:pt x="775" y="703"/>
                      <a:pt x="1132" y="346"/>
                      <a:pt x="1584" y="346"/>
                    </a:cubicBezTo>
                    <a:close/>
                    <a:moveTo>
                      <a:pt x="1465" y="3346"/>
                    </a:moveTo>
                    <a:cubicBezTo>
                      <a:pt x="1608" y="3406"/>
                      <a:pt x="1775" y="3453"/>
                      <a:pt x="1953" y="3465"/>
                    </a:cubicBezTo>
                    <a:lnTo>
                      <a:pt x="2001" y="3465"/>
                    </a:lnTo>
                    <a:cubicBezTo>
                      <a:pt x="2180" y="3465"/>
                      <a:pt x="2370" y="3442"/>
                      <a:pt x="2537" y="3370"/>
                    </a:cubicBezTo>
                    <a:lnTo>
                      <a:pt x="2537" y="3584"/>
                    </a:lnTo>
                    <a:cubicBezTo>
                      <a:pt x="2537" y="3632"/>
                      <a:pt x="2549" y="3692"/>
                      <a:pt x="2549" y="3739"/>
                    </a:cubicBezTo>
                    <a:lnTo>
                      <a:pt x="2001" y="4156"/>
                    </a:lnTo>
                    <a:lnTo>
                      <a:pt x="1453" y="3727"/>
                    </a:lnTo>
                    <a:cubicBezTo>
                      <a:pt x="1465" y="3680"/>
                      <a:pt x="1465" y="3632"/>
                      <a:pt x="1465" y="3573"/>
                    </a:cubicBezTo>
                    <a:lnTo>
                      <a:pt x="1465" y="3346"/>
                    </a:lnTo>
                    <a:close/>
                    <a:moveTo>
                      <a:pt x="1251" y="3977"/>
                    </a:moveTo>
                    <a:lnTo>
                      <a:pt x="1834" y="4406"/>
                    </a:lnTo>
                    <a:lnTo>
                      <a:pt x="1834" y="4870"/>
                    </a:lnTo>
                    <a:cubicBezTo>
                      <a:pt x="1334" y="4835"/>
                      <a:pt x="822" y="4680"/>
                      <a:pt x="394" y="4358"/>
                    </a:cubicBezTo>
                    <a:cubicBezTo>
                      <a:pt x="417" y="4335"/>
                      <a:pt x="465" y="4299"/>
                      <a:pt x="501" y="4287"/>
                    </a:cubicBezTo>
                    <a:lnTo>
                      <a:pt x="1132" y="4049"/>
                    </a:lnTo>
                    <a:cubicBezTo>
                      <a:pt x="1179" y="4037"/>
                      <a:pt x="1227" y="4001"/>
                      <a:pt x="1251" y="3977"/>
                    </a:cubicBezTo>
                    <a:close/>
                    <a:moveTo>
                      <a:pt x="2739" y="3989"/>
                    </a:moveTo>
                    <a:cubicBezTo>
                      <a:pt x="2787" y="4025"/>
                      <a:pt x="2822" y="4037"/>
                      <a:pt x="2858" y="4061"/>
                    </a:cubicBezTo>
                    <a:lnTo>
                      <a:pt x="3632" y="4346"/>
                    </a:lnTo>
                    <a:cubicBezTo>
                      <a:pt x="3192" y="4656"/>
                      <a:pt x="2680" y="4835"/>
                      <a:pt x="2168" y="4870"/>
                    </a:cubicBezTo>
                    <a:lnTo>
                      <a:pt x="2168" y="4418"/>
                    </a:lnTo>
                    <a:lnTo>
                      <a:pt x="2739" y="3989"/>
                    </a:lnTo>
                    <a:close/>
                    <a:moveTo>
                      <a:pt x="1596" y="1"/>
                    </a:moveTo>
                    <a:cubicBezTo>
                      <a:pt x="977" y="1"/>
                      <a:pt x="465" y="501"/>
                      <a:pt x="465" y="1132"/>
                    </a:cubicBezTo>
                    <a:cubicBezTo>
                      <a:pt x="465" y="1310"/>
                      <a:pt x="513" y="1501"/>
                      <a:pt x="596" y="1668"/>
                    </a:cubicBezTo>
                    <a:lnTo>
                      <a:pt x="644" y="1751"/>
                    </a:lnTo>
                    <a:lnTo>
                      <a:pt x="644" y="2013"/>
                    </a:lnTo>
                    <a:cubicBezTo>
                      <a:pt x="644" y="2453"/>
                      <a:pt x="858" y="2858"/>
                      <a:pt x="1168" y="3120"/>
                    </a:cubicBezTo>
                    <a:lnTo>
                      <a:pt x="1168" y="3561"/>
                    </a:lnTo>
                    <a:cubicBezTo>
                      <a:pt x="1168" y="3632"/>
                      <a:pt x="1120" y="3704"/>
                      <a:pt x="1048" y="3739"/>
                    </a:cubicBezTo>
                    <a:lnTo>
                      <a:pt x="406" y="3977"/>
                    </a:lnTo>
                    <a:cubicBezTo>
                      <a:pt x="239" y="4037"/>
                      <a:pt x="108" y="4168"/>
                      <a:pt x="36" y="4311"/>
                    </a:cubicBezTo>
                    <a:cubicBezTo>
                      <a:pt x="1" y="4394"/>
                      <a:pt x="25" y="4466"/>
                      <a:pt x="84" y="4513"/>
                    </a:cubicBezTo>
                    <a:cubicBezTo>
                      <a:pt x="644" y="4954"/>
                      <a:pt x="1334" y="5180"/>
                      <a:pt x="2001" y="5180"/>
                    </a:cubicBezTo>
                    <a:cubicBezTo>
                      <a:pt x="2799" y="5180"/>
                      <a:pt x="3596" y="4870"/>
                      <a:pt x="4204" y="4275"/>
                    </a:cubicBezTo>
                    <a:cubicBezTo>
                      <a:pt x="5323" y="3168"/>
                      <a:pt x="5418" y="1406"/>
                      <a:pt x="4442" y="167"/>
                    </a:cubicBezTo>
                    <a:cubicBezTo>
                      <a:pt x="4405" y="124"/>
                      <a:pt x="4351" y="98"/>
                      <a:pt x="4301" y="98"/>
                    </a:cubicBezTo>
                    <a:cubicBezTo>
                      <a:pt x="4269" y="98"/>
                      <a:pt x="4239" y="108"/>
                      <a:pt x="4216" y="132"/>
                    </a:cubicBezTo>
                    <a:cubicBezTo>
                      <a:pt x="4144" y="191"/>
                      <a:pt x="4132" y="298"/>
                      <a:pt x="4192" y="358"/>
                    </a:cubicBezTo>
                    <a:cubicBezTo>
                      <a:pt x="5061" y="1465"/>
                      <a:pt x="4966" y="3049"/>
                      <a:pt x="3965" y="4049"/>
                    </a:cubicBezTo>
                    <a:lnTo>
                      <a:pt x="3906" y="4108"/>
                    </a:lnTo>
                    <a:cubicBezTo>
                      <a:pt x="3870" y="4096"/>
                      <a:pt x="3835" y="4061"/>
                      <a:pt x="3799" y="4049"/>
                    </a:cubicBezTo>
                    <a:lnTo>
                      <a:pt x="2977" y="3739"/>
                    </a:lnTo>
                    <a:cubicBezTo>
                      <a:pt x="2906" y="3704"/>
                      <a:pt x="2858" y="3644"/>
                      <a:pt x="2858" y="3561"/>
                    </a:cubicBezTo>
                    <a:lnTo>
                      <a:pt x="2858" y="3144"/>
                    </a:lnTo>
                    <a:cubicBezTo>
                      <a:pt x="2894" y="3108"/>
                      <a:pt x="2942" y="3084"/>
                      <a:pt x="2965" y="3049"/>
                    </a:cubicBezTo>
                    <a:cubicBezTo>
                      <a:pt x="3239" y="2787"/>
                      <a:pt x="3382" y="2441"/>
                      <a:pt x="3382" y="2072"/>
                    </a:cubicBezTo>
                    <a:lnTo>
                      <a:pt x="3382" y="1751"/>
                    </a:lnTo>
                    <a:lnTo>
                      <a:pt x="3430" y="1668"/>
                    </a:lnTo>
                    <a:cubicBezTo>
                      <a:pt x="3513" y="1501"/>
                      <a:pt x="3561" y="1310"/>
                      <a:pt x="3561" y="1132"/>
                    </a:cubicBezTo>
                    <a:lnTo>
                      <a:pt x="3561" y="167"/>
                    </a:lnTo>
                    <a:cubicBezTo>
                      <a:pt x="3561" y="72"/>
                      <a:pt x="3489" y="1"/>
                      <a:pt x="3394" y="1"/>
                    </a:cubicBezTo>
                    <a:close/>
                  </a:path>
                </a:pathLst>
              </a:custGeom>
              <a:grpFill/>
              <a:ln>
                <a:noFill/>
              </a:ln>
            </p:spPr>
            <p:txBody>
              <a:bodyPr spcFirstLastPara="1" wrap="square" lIns="91425" tIns="91425" rIns="91425" bIns="91425" anchor="ctr" anchorCtr="0">
                <a:noAutofit/>
              </a:bodyPr>
              <a:lstStyle/>
              <a:p>
                <a:endParaRPr sz="1800"/>
              </a:p>
            </p:txBody>
          </p:sp>
        </p:grpSp>
        <p:grpSp>
          <p:nvGrpSpPr>
            <p:cNvPr id="283" name="Google Shape;14063;p63"/>
            <p:cNvGrpSpPr/>
            <p:nvPr/>
          </p:nvGrpSpPr>
          <p:grpSpPr>
            <a:xfrm>
              <a:off x="7088158" y="5332178"/>
              <a:ext cx="786458" cy="739193"/>
              <a:chOff x="6630539" y="2917502"/>
              <a:chExt cx="371777" cy="349434"/>
            </a:xfrm>
            <a:solidFill>
              <a:schemeClr val="bg1">
                <a:lumMod val="95000"/>
              </a:schemeClr>
            </a:solidFill>
          </p:grpSpPr>
          <p:sp>
            <p:nvSpPr>
              <p:cNvPr id="285" name="Google Shape;14064;p63"/>
              <p:cNvSpPr/>
              <p:nvPr/>
            </p:nvSpPr>
            <p:spPr>
              <a:xfrm>
                <a:off x="6689292" y="3043093"/>
                <a:ext cx="92109" cy="30586"/>
              </a:xfrm>
              <a:custGeom>
                <a:avLst/>
                <a:gdLst/>
                <a:ahLst/>
                <a:cxnLst/>
                <a:rect l="l" t="t" r="r" b="b"/>
                <a:pathLst>
                  <a:path w="2894" h="961" extrusionOk="0">
                    <a:moveTo>
                      <a:pt x="1164" y="1"/>
                    </a:moveTo>
                    <a:cubicBezTo>
                      <a:pt x="816" y="1"/>
                      <a:pt x="501" y="36"/>
                      <a:pt x="298" y="67"/>
                    </a:cubicBezTo>
                    <a:cubicBezTo>
                      <a:pt x="119" y="91"/>
                      <a:pt x="0" y="246"/>
                      <a:pt x="0" y="401"/>
                    </a:cubicBezTo>
                    <a:lnTo>
                      <a:pt x="0" y="794"/>
                    </a:lnTo>
                    <a:cubicBezTo>
                      <a:pt x="0" y="877"/>
                      <a:pt x="72" y="960"/>
                      <a:pt x="155" y="960"/>
                    </a:cubicBezTo>
                    <a:cubicBezTo>
                      <a:pt x="250" y="960"/>
                      <a:pt x="322" y="877"/>
                      <a:pt x="322" y="794"/>
                    </a:cubicBezTo>
                    <a:lnTo>
                      <a:pt x="322" y="401"/>
                    </a:lnTo>
                    <a:cubicBezTo>
                      <a:pt x="322" y="401"/>
                      <a:pt x="322" y="389"/>
                      <a:pt x="334" y="389"/>
                    </a:cubicBezTo>
                    <a:cubicBezTo>
                      <a:pt x="511" y="361"/>
                      <a:pt x="812" y="318"/>
                      <a:pt x="1157" y="318"/>
                    </a:cubicBezTo>
                    <a:cubicBezTo>
                      <a:pt x="1253" y="318"/>
                      <a:pt x="1352" y="321"/>
                      <a:pt x="1453" y="329"/>
                    </a:cubicBezTo>
                    <a:cubicBezTo>
                      <a:pt x="1989" y="365"/>
                      <a:pt x="2382" y="496"/>
                      <a:pt x="2596" y="734"/>
                    </a:cubicBezTo>
                    <a:cubicBezTo>
                      <a:pt x="2626" y="764"/>
                      <a:pt x="2670" y="779"/>
                      <a:pt x="2715" y="779"/>
                    </a:cubicBezTo>
                    <a:cubicBezTo>
                      <a:pt x="2760" y="779"/>
                      <a:pt x="2804" y="764"/>
                      <a:pt x="2834" y="734"/>
                    </a:cubicBezTo>
                    <a:cubicBezTo>
                      <a:pt x="2894" y="675"/>
                      <a:pt x="2894" y="567"/>
                      <a:pt x="2834" y="508"/>
                    </a:cubicBezTo>
                    <a:cubicBezTo>
                      <a:pt x="2437" y="103"/>
                      <a:pt x="1753" y="1"/>
                      <a:pt x="1164" y="1"/>
                    </a:cubicBezTo>
                    <a:close/>
                  </a:path>
                </a:pathLst>
              </a:custGeom>
              <a:grpFill/>
              <a:ln>
                <a:noFill/>
              </a:ln>
            </p:spPr>
            <p:txBody>
              <a:bodyPr spcFirstLastPara="1" wrap="square" lIns="91425" tIns="91425" rIns="91425" bIns="91425" anchor="ctr" anchorCtr="0">
                <a:noAutofit/>
              </a:bodyPr>
              <a:lstStyle/>
              <a:p>
                <a:endParaRPr sz="1800"/>
              </a:p>
            </p:txBody>
          </p:sp>
          <p:sp>
            <p:nvSpPr>
              <p:cNvPr id="286" name="Google Shape;14065;p63"/>
              <p:cNvSpPr/>
              <p:nvPr/>
            </p:nvSpPr>
            <p:spPr>
              <a:xfrm>
                <a:off x="6630539" y="2993315"/>
                <a:ext cx="208852" cy="273621"/>
              </a:xfrm>
              <a:custGeom>
                <a:avLst/>
                <a:gdLst/>
                <a:ahLst/>
                <a:cxnLst/>
                <a:rect l="l" t="t" r="r" b="b"/>
                <a:pathLst>
                  <a:path w="6562" h="8597" extrusionOk="0">
                    <a:moveTo>
                      <a:pt x="5132" y="334"/>
                    </a:moveTo>
                    <a:lnTo>
                      <a:pt x="5132" y="1988"/>
                    </a:lnTo>
                    <a:cubicBezTo>
                      <a:pt x="5132" y="2239"/>
                      <a:pt x="5073" y="2477"/>
                      <a:pt x="4966" y="2703"/>
                    </a:cubicBezTo>
                    <a:cubicBezTo>
                      <a:pt x="4954" y="2727"/>
                      <a:pt x="4954" y="2739"/>
                      <a:pt x="4954" y="2774"/>
                    </a:cubicBezTo>
                    <a:lnTo>
                      <a:pt x="4954" y="3262"/>
                    </a:lnTo>
                    <a:cubicBezTo>
                      <a:pt x="4954" y="3727"/>
                      <a:pt x="4763" y="4155"/>
                      <a:pt x="4430" y="4465"/>
                    </a:cubicBezTo>
                    <a:cubicBezTo>
                      <a:pt x="4108" y="4765"/>
                      <a:pt x="3713" y="4920"/>
                      <a:pt x="3275" y="4920"/>
                    </a:cubicBezTo>
                    <a:cubicBezTo>
                      <a:pt x="3243" y="4920"/>
                      <a:pt x="3212" y="4919"/>
                      <a:pt x="3180" y="4917"/>
                    </a:cubicBezTo>
                    <a:cubicBezTo>
                      <a:pt x="2299" y="4882"/>
                      <a:pt x="1620" y="4120"/>
                      <a:pt x="1620" y="3215"/>
                    </a:cubicBezTo>
                    <a:lnTo>
                      <a:pt x="1620" y="2786"/>
                    </a:lnTo>
                    <a:cubicBezTo>
                      <a:pt x="1620" y="2762"/>
                      <a:pt x="1620" y="2739"/>
                      <a:pt x="1608" y="2715"/>
                    </a:cubicBezTo>
                    <a:cubicBezTo>
                      <a:pt x="1501" y="2489"/>
                      <a:pt x="1441" y="2239"/>
                      <a:pt x="1441" y="2000"/>
                    </a:cubicBezTo>
                    <a:lnTo>
                      <a:pt x="1441" y="1631"/>
                    </a:lnTo>
                    <a:cubicBezTo>
                      <a:pt x="1441" y="917"/>
                      <a:pt x="2025" y="334"/>
                      <a:pt x="2739" y="334"/>
                    </a:cubicBezTo>
                    <a:close/>
                    <a:moveTo>
                      <a:pt x="4204" y="5048"/>
                    </a:moveTo>
                    <a:lnTo>
                      <a:pt x="4204" y="5358"/>
                    </a:lnTo>
                    <a:lnTo>
                      <a:pt x="3287" y="6001"/>
                    </a:lnTo>
                    <a:lnTo>
                      <a:pt x="2358" y="5358"/>
                    </a:lnTo>
                    <a:lnTo>
                      <a:pt x="2358" y="5048"/>
                    </a:lnTo>
                    <a:cubicBezTo>
                      <a:pt x="2596" y="5179"/>
                      <a:pt x="2870" y="5263"/>
                      <a:pt x="3156" y="5275"/>
                    </a:cubicBezTo>
                    <a:lnTo>
                      <a:pt x="3287" y="5275"/>
                    </a:lnTo>
                    <a:cubicBezTo>
                      <a:pt x="3608" y="5275"/>
                      <a:pt x="3930" y="5203"/>
                      <a:pt x="4204" y="5048"/>
                    </a:cubicBezTo>
                    <a:close/>
                    <a:moveTo>
                      <a:pt x="2203" y="5668"/>
                    </a:moveTo>
                    <a:lnTo>
                      <a:pt x="3001" y="6227"/>
                    </a:lnTo>
                    <a:lnTo>
                      <a:pt x="2584" y="6656"/>
                    </a:lnTo>
                    <a:lnTo>
                      <a:pt x="2573" y="6656"/>
                    </a:lnTo>
                    <a:lnTo>
                      <a:pt x="2037" y="5858"/>
                    </a:lnTo>
                    <a:lnTo>
                      <a:pt x="2203" y="5668"/>
                    </a:lnTo>
                    <a:close/>
                    <a:moveTo>
                      <a:pt x="4359" y="5668"/>
                    </a:moveTo>
                    <a:lnTo>
                      <a:pt x="4525" y="5858"/>
                    </a:lnTo>
                    <a:lnTo>
                      <a:pt x="4001" y="6656"/>
                    </a:lnTo>
                    <a:lnTo>
                      <a:pt x="3989" y="6656"/>
                    </a:lnTo>
                    <a:lnTo>
                      <a:pt x="3549" y="6227"/>
                    </a:lnTo>
                    <a:lnTo>
                      <a:pt x="4359" y="5668"/>
                    </a:lnTo>
                    <a:close/>
                    <a:moveTo>
                      <a:pt x="2739" y="0"/>
                    </a:moveTo>
                    <a:cubicBezTo>
                      <a:pt x="1822" y="0"/>
                      <a:pt x="1096" y="738"/>
                      <a:pt x="1096" y="1643"/>
                    </a:cubicBezTo>
                    <a:lnTo>
                      <a:pt x="1096" y="2012"/>
                    </a:lnTo>
                    <a:cubicBezTo>
                      <a:pt x="1096" y="2298"/>
                      <a:pt x="1156" y="2584"/>
                      <a:pt x="1275" y="2846"/>
                    </a:cubicBezTo>
                    <a:lnTo>
                      <a:pt x="1275" y="3239"/>
                    </a:lnTo>
                    <a:cubicBezTo>
                      <a:pt x="1275" y="3870"/>
                      <a:pt x="1561" y="4453"/>
                      <a:pt x="2001" y="4822"/>
                    </a:cubicBezTo>
                    <a:lnTo>
                      <a:pt x="2001" y="5406"/>
                    </a:lnTo>
                    <a:lnTo>
                      <a:pt x="1692" y="5739"/>
                    </a:lnTo>
                    <a:cubicBezTo>
                      <a:pt x="1668" y="5763"/>
                      <a:pt x="1644" y="5822"/>
                      <a:pt x="1644" y="5870"/>
                    </a:cubicBezTo>
                    <a:lnTo>
                      <a:pt x="596" y="6251"/>
                    </a:lnTo>
                    <a:cubicBezTo>
                      <a:pt x="239" y="6394"/>
                      <a:pt x="1" y="6727"/>
                      <a:pt x="1" y="7108"/>
                    </a:cubicBezTo>
                    <a:lnTo>
                      <a:pt x="1" y="8418"/>
                    </a:lnTo>
                    <a:cubicBezTo>
                      <a:pt x="1" y="8501"/>
                      <a:pt x="72" y="8573"/>
                      <a:pt x="156" y="8573"/>
                    </a:cubicBezTo>
                    <a:cubicBezTo>
                      <a:pt x="251" y="8573"/>
                      <a:pt x="322" y="8501"/>
                      <a:pt x="322" y="8418"/>
                    </a:cubicBezTo>
                    <a:lnTo>
                      <a:pt x="322" y="7108"/>
                    </a:lnTo>
                    <a:cubicBezTo>
                      <a:pt x="322" y="6870"/>
                      <a:pt x="477" y="6656"/>
                      <a:pt x="691" y="6584"/>
                    </a:cubicBezTo>
                    <a:lnTo>
                      <a:pt x="1811" y="6179"/>
                    </a:lnTo>
                    <a:lnTo>
                      <a:pt x="2275" y="6882"/>
                    </a:lnTo>
                    <a:cubicBezTo>
                      <a:pt x="2334" y="6965"/>
                      <a:pt x="2418" y="7025"/>
                      <a:pt x="2525" y="7025"/>
                    </a:cubicBezTo>
                    <a:lnTo>
                      <a:pt x="2561" y="7025"/>
                    </a:lnTo>
                    <a:cubicBezTo>
                      <a:pt x="2644" y="7025"/>
                      <a:pt x="2739" y="7001"/>
                      <a:pt x="2811" y="6930"/>
                    </a:cubicBezTo>
                    <a:lnTo>
                      <a:pt x="3096" y="6644"/>
                    </a:lnTo>
                    <a:lnTo>
                      <a:pt x="3096" y="8430"/>
                    </a:lnTo>
                    <a:cubicBezTo>
                      <a:pt x="3096" y="8513"/>
                      <a:pt x="3168" y="8596"/>
                      <a:pt x="3251" y="8596"/>
                    </a:cubicBezTo>
                    <a:cubicBezTo>
                      <a:pt x="3346" y="8596"/>
                      <a:pt x="3418" y="8513"/>
                      <a:pt x="3418" y="8430"/>
                    </a:cubicBezTo>
                    <a:lnTo>
                      <a:pt x="3418" y="6644"/>
                    </a:lnTo>
                    <a:lnTo>
                      <a:pt x="3704" y="6930"/>
                    </a:lnTo>
                    <a:cubicBezTo>
                      <a:pt x="3763" y="6989"/>
                      <a:pt x="3870" y="7025"/>
                      <a:pt x="3954" y="7025"/>
                    </a:cubicBezTo>
                    <a:lnTo>
                      <a:pt x="3989" y="7025"/>
                    </a:lnTo>
                    <a:cubicBezTo>
                      <a:pt x="4085" y="7013"/>
                      <a:pt x="4180" y="6953"/>
                      <a:pt x="4239" y="6882"/>
                    </a:cubicBezTo>
                    <a:lnTo>
                      <a:pt x="4704" y="6179"/>
                    </a:lnTo>
                    <a:lnTo>
                      <a:pt x="5811" y="6584"/>
                    </a:lnTo>
                    <a:cubicBezTo>
                      <a:pt x="6037" y="6656"/>
                      <a:pt x="6192" y="6882"/>
                      <a:pt x="6192" y="7108"/>
                    </a:cubicBezTo>
                    <a:lnTo>
                      <a:pt x="6192" y="8418"/>
                    </a:lnTo>
                    <a:cubicBezTo>
                      <a:pt x="6192" y="8501"/>
                      <a:pt x="6264" y="8573"/>
                      <a:pt x="6347" y="8573"/>
                    </a:cubicBezTo>
                    <a:cubicBezTo>
                      <a:pt x="6442" y="8573"/>
                      <a:pt x="6514" y="8501"/>
                      <a:pt x="6514" y="8418"/>
                    </a:cubicBezTo>
                    <a:lnTo>
                      <a:pt x="6514" y="7108"/>
                    </a:lnTo>
                    <a:cubicBezTo>
                      <a:pt x="6561" y="6703"/>
                      <a:pt x="6323" y="6370"/>
                      <a:pt x="5966" y="6239"/>
                    </a:cubicBezTo>
                    <a:lnTo>
                      <a:pt x="4906" y="5858"/>
                    </a:lnTo>
                    <a:cubicBezTo>
                      <a:pt x="4906" y="5810"/>
                      <a:pt x="4894" y="5763"/>
                      <a:pt x="4859" y="5715"/>
                    </a:cubicBezTo>
                    <a:lnTo>
                      <a:pt x="4549" y="5394"/>
                    </a:lnTo>
                    <a:lnTo>
                      <a:pt x="4549" y="4822"/>
                    </a:lnTo>
                    <a:cubicBezTo>
                      <a:pt x="4585" y="4798"/>
                      <a:pt x="4609" y="4763"/>
                      <a:pt x="4656" y="4739"/>
                    </a:cubicBezTo>
                    <a:cubicBezTo>
                      <a:pt x="5061" y="4370"/>
                      <a:pt x="5275" y="3822"/>
                      <a:pt x="5275" y="3274"/>
                    </a:cubicBezTo>
                    <a:lnTo>
                      <a:pt x="5275" y="2834"/>
                    </a:lnTo>
                    <a:cubicBezTo>
                      <a:pt x="5394" y="2560"/>
                      <a:pt x="5454" y="2286"/>
                      <a:pt x="5454" y="2000"/>
                    </a:cubicBezTo>
                    <a:lnTo>
                      <a:pt x="5454" y="167"/>
                    </a:lnTo>
                    <a:cubicBezTo>
                      <a:pt x="5454" y="83"/>
                      <a:pt x="5382" y="0"/>
                      <a:pt x="5299" y="0"/>
                    </a:cubicBezTo>
                    <a:close/>
                  </a:path>
                </a:pathLst>
              </a:custGeom>
              <a:grpFill/>
              <a:ln>
                <a:noFill/>
              </a:ln>
            </p:spPr>
            <p:txBody>
              <a:bodyPr spcFirstLastPara="1" wrap="square" lIns="91425" tIns="91425" rIns="91425" bIns="91425" anchor="ctr" anchorCtr="0">
                <a:noAutofit/>
              </a:bodyPr>
              <a:lstStyle/>
              <a:p>
                <a:endParaRPr sz="1800"/>
              </a:p>
            </p:txBody>
          </p:sp>
          <p:sp>
            <p:nvSpPr>
              <p:cNvPr id="287" name="Google Shape;14066;p63"/>
              <p:cNvSpPr/>
              <p:nvPr/>
            </p:nvSpPr>
            <p:spPr>
              <a:xfrm>
                <a:off x="6665804" y="3232053"/>
                <a:ext cx="10630" cy="33737"/>
              </a:xfrm>
              <a:custGeom>
                <a:avLst/>
                <a:gdLst/>
                <a:ahLst/>
                <a:cxnLst/>
                <a:rect l="l" t="t" r="r" b="b"/>
                <a:pathLst>
                  <a:path w="334" h="1060" extrusionOk="0">
                    <a:moveTo>
                      <a:pt x="167" y="0"/>
                    </a:moveTo>
                    <a:cubicBezTo>
                      <a:pt x="83" y="0"/>
                      <a:pt x="0" y="83"/>
                      <a:pt x="0" y="167"/>
                    </a:cubicBezTo>
                    <a:lnTo>
                      <a:pt x="0" y="893"/>
                    </a:lnTo>
                    <a:cubicBezTo>
                      <a:pt x="0" y="988"/>
                      <a:pt x="83" y="1060"/>
                      <a:pt x="167" y="1060"/>
                    </a:cubicBezTo>
                    <a:cubicBezTo>
                      <a:pt x="262" y="1060"/>
                      <a:pt x="333" y="988"/>
                      <a:pt x="333" y="893"/>
                    </a:cubicBezTo>
                    <a:lnTo>
                      <a:pt x="333" y="167"/>
                    </a:lnTo>
                    <a:cubicBezTo>
                      <a:pt x="333" y="83"/>
                      <a:pt x="262"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288" name="Google Shape;14067;p63"/>
              <p:cNvSpPr/>
              <p:nvPr/>
            </p:nvSpPr>
            <p:spPr>
              <a:xfrm>
                <a:off x="6793877" y="3232053"/>
                <a:ext cx="10248" cy="33737"/>
              </a:xfrm>
              <a:custGeom>
                <a:avLst/>
                <a:gdLst/>
                <a:ahLst/>
                <a:cxnLst/>
                <a:rect l="l" t="t" r="r" b="b"/>
                <a:pathLst>
                  <a:path w="322" h="1060" extrusionOk="0">
                    <a:moveTo>
                      <a:pt x="167" y="0"/>
                    </a:moveTo>
                    <a:cubicBezTo>
                      <a:pt x="72" y="0"/>
                      <a:pt x="0" y="83"/>
                      <a:pt x="0" y="167"/>
                    </a:cubicBezTo>
                    <a:lnTo>
                      <a:pt x="0" y="893"/>
                    </a:lnTo>
                    <a:cubicBezTo>
                      <a:pt x="0" y="988"/>
                      <a:pt x="72" y="1060"/>
                      <a:pt x="167" y="1060"/>
                    </a:cubicBezTo>
                    <a:cubicBezTo>
                      <a:pt x="250" y="1060"/>
                      <a:pt x="322" y="988"/>
                      <a:pt x="322" y="893"/>
                    </a:cubicBezTo>
                    <a:lnTo>
                      <a:pt x="322" y="167"/>
                    </a:lnTo>
                    <a:cubicBezTo>
                      <a:pt x="322" y="83"/>
                      <a:pt x="250" y="0"/>
                      <a:pt x="167" y="0"/>
                    </a:cubicBezTo>
                    <a:close/>
                  </a:path>
                </a:pathLst>
              </a:custGeom>
              <a:grpFill/>
              <a:ln>
                <a:noFill/>
              </a:ln>
            </p:spPr>
            <p:txBody>
              <a:bodyPr spcFirstLastPara="1" wrap="square" lIns="91425" tIns="91425" rIns="91425" bIns="91425" anchor="ctr" anchorCtr="0">
                <a:noAutofit/>
              </a:bodyPr>
              <a:lstStyle/>
              <a:p>
                <a:endParaRPr sz="1800"/>
              </a:p>
            </p:txBody>
          </p:sp>
          <p:sp>
            <p:nvSpPr>
              <p:cNvPr id="289" name="Google Shape;14068;p63"/>
              <p:cNvSpPr/>
              <p:nvPr/>
            </p:nvSpPr>
            <p:spPr>
              <a:xfrm>
                <a:off x="6828347" y="2952766"/>
                <a:ext cx="173969" cy="181162"/>
              </a:xfrm>
              <a:custGeom>
                <a:avLst/>
                <a:gdLst/>
                <a:ahLst/>
                <a:cxnLst/>
                <a:rect l="l" t="t" r="r" b="b"/>
                <a:pathLst>
                  <a:path w="5466" h="5692" extrusionOk="0">
                    <a:moveTo>
                      <a:pt x="3847" y="0"/>
                    </a:moveTo>
                    <a:cubicBezTo>
                      <a:pt x="3751" y="0"/>
                      <a:pt x="3680" y="72"/>
                      <a:pt x="3680" y="167"/>
                    </a:cubicBezTo>
                    <a:cubicBezTo>
                      <a:pt x="3680" y="250"/>
                      <a:pt x="3751" y="322"/>
                      <a:pt x="3847" y="322"/>
                    </a:cubicBezTo>
                    <a:lnTo>
                      <a:pt x="4751" y="322"/>
                    </a:lnTo>
                    <a:cubicBezTo>
                      <a:pt x="4954" y="322"/>
                      <a:pt x="5121" y="488"/>
                      <a:pt x="5121" y="703"/>
                    </a:cubicBezTo>
                    <a:lnTo>
                      <a:pt x="5121" y="3643"/>
                    </a:lnTo>
                    <a:cubicBezTo>
                      <a:pt x="5121" y="3858"/>
                      <a:pt x="4954" y="4013"/>
                      <a:pt x="4751" y="4013"/>
                    </a:cubicBezTo>
                    <a:lnTo>
                      <a:pt x="2918" y="4013"/>
                    </a:lnTo>
                    <a:cubicBezTo>
                      <a:pt x="2894" y="4013"/>
                      <a:pt x="2846" y="4036"/>
                      <a:pt x="2811" y="4048"/>
                    </a:cubicBezTo>
                    <a:lnTo>
                      <a:pt x="1180" y="5239"/>
                    </a:lnTo>
                    <a:lnTo>
                      <a:pt x="1180" y="5239"/>
                    </a:lnTo>
                    <a:lnTo>
                      <a:pt x="1430" y="4227"/>
                    </a:lnTo>
                    <a:cubicBezTo>
                      <a:pt x="1442" y="4179"/>
                      <a:pt x="1430" y="4120"/>
                      <a:pt x="1406" y="4072"/>
                    </a:cubicBezTo>
                    <a:cubicBezTo>
                      <a:pt x="1370" y="4036"/>
                      <a:pt x="1311" y="4013"/>
                      <a:pt x="1263" y="4013"/>
                    </a:cubicBezTo>
                    <a:lnTo>
                      <a:pt x="715" y="4013"/>
                    </a:lnTo>
                    <a:cubicBezTo>
                      <a:pt x="513" y="4013"/>
                      <a:pt x="346" y="3858"/>
                      <a:pt x="346" y="3643"/>
                    </a:cubicBezTo>
                    <a:lnTo>
                      <a:pt x="346" y="715"/>
                    </a:lnTo>
                    <a:cubicBezTo>
                      <a:pt x="346" y="500"/>
                      <a:pt x="513" y="345"/>
                      <a:pt x="715" y="345"/>
                    </a:cubicBezTo>
                    <a:lnTo>
                      <a:pt x="1620" y="345"/>
                    </a:lnTo>
                    <a:cubicBezTo>
                      <a:pt x="1715" y="345"/>
                      <a:pt x="1787" y="262"/>
                      <a:pt x="1787" y="179"/>
                    </a:cubicBezTo>
                    <a:cubicBezTo>
                      <a:pt x="1787" y="84"/>
                      <a:pt x="1715" y="12"/>
                      <a:pt x="1620" y="12"/>
                    </a:cubicBezTo>
                    <a:lnTo>
                      <a:pt x="715" y="12"/>
                    </a:lnTo>
                    <a:cubicBezTo>
                      <a:pt x="310" y="12"/>
                      <a:pt x="1" y="345"/>
                      <a:pt x="1" y="726"/>
                    </a:cubicBezTo>
                    <a:lnTo>
                      <a:pt x="1" y="3643"/>
                    </a:lnTo>
                    <a:cubicBezTo>
                      <a:pt x="1" y="4048"/>
                      <a:pt x="334" y="4358"/>
                      <a:pt x="715" y="4358"/>
                    </a:cubicBezTo>
                    <a:lnTo>
                      <a:pt x="1049" y="4358"/>
                    </a:lnTo>
                    <a:lnTo>
                      <a:pt x="787" y="5370"/>
                    </a:lnTo>
                    <a:cubicBezTo>
                      <a:pt x="763" y="5477"/>
                      <a:pt x="811" y="5596"/>
                      <a:pt x="894" y="5656"/>
                    </a:cubicBezTo>
                    <a:cubicBezTo>
                      <a:pt x="941" y="5679"/>
                      <a:pt x="989" y="5691"/>
                      <a:pt x="1049" y="5691"/>
                    </a:cubicBezTo>
                    <a:cubicBezTo>
                      <a:pt x="1108" y="5691"/>
                      <a:pt x="1144" y="5679"/>
                      <a:pt x="1192" y="5656"/>
                    </a:cubicBezTo>
                    <a:lnTo>
                      <a:pt x="2954" y="4370"/>
                    </a:lnTo>
                    <a:lnTo>
                      <a:pt x="4716" y="4370"/>
                    </a:lnTo>
                    <a:cubicBezTo>
                      <a:pt x="5121" y="4370"/>
                      <a:pt x="5430" y="4048"/>
                      <a:pt x="5430" y="3655"/>
                    </a:cubicBezTo>
                    <a:lnTo>
                      <a:pt x="5430" y="726"/>
                    </a:lnTo>
                    <a:cubicBezTo>
                      <a:pt x="5466" y="322"/>
                      <a:pt x="5132" y="0"/>
                      <a:pt x="4751" y="0"/>
                    </a:cubicBezTo>
                    <a:close/>
                  </a:path>
                </a:pathLst>
              </a:custGeom>
              <a:grpFill/>
              <a:ln>
                <a:noFill/>
              </a:ln>
            </p:spPr>
            <p:txBody>
              <a:bodyPr spcFirstLastPara="1" wrap="square" lIns="91425" tIns="91425" rIns="91425" bIns="91425" anchor="ctr" anchorCtr="0">
                <a:noAutofit/>
              </a:bodyPr>
              <a:lstStyle/>
              <a:p>
                <a:endParaRPr sz="1800"/>
              </a:p>
            </p:txBody>
          </p:sp>
          <p:sp>
            <p:nvSpPr>
              <p:cNvPr id="290" name="Google Shape;14069;p63"/>
              <p:cNvSpPr/>
              <p:nvPr/>
            </p:nvSpPr>
            <p:spPr>
              <a:xfrm>
                <a:off x="6898463" y="2917502"/>
                <a:ext cx="34151" cy="104999"/>
              </a:xfrm>
              <a:custGeom>
                <a:avLst/>
                <a:gdLst/>
                <a:ahLst/>
                <a:cxnLst/>
                <a:rect l="l" t="t" r="r" b="b"/>
                <a:pathLst>
                  <a:path w="1073" h="3299" extrusionOk="0">
                    <a:moveTo>
                      <a:pt x="715" y="346"/>
                    </a:moveTo>
                    <a:lnTo>
                      <a:pt x="548" y="2930"/>
                    </a:lnTo>
                    <a:lnTo>
                      <a:pt x="513" y="2930"/>
                    </a:lnTo>
                    <a:lnTo>
                      <a:pt x="346" y="346"/>
                    </a:lnTo>
                    <a:close/>
                    <a:moveTo>
                      <a:pt x="167" y="1"/>
                    </a:moveTo>
                    <a:cubicBezTo>
                      <a:pt x="120" y="1"/>
                      <a:pt x="72" y="25"/>
                      <a:pt x="48" y="60"/>
                    </a:cubicBezTo>
                    <a:cubicBezTo>
                      <a:pt x="12" y="96"/>
                      <a:pt x="1" y="144"/>
                      <a:pt x="1" y="203"/>
                    </a:cubicBezTo>
                    <a:lnTo>
                      <a:pt x="179" y="3132"/>
                    </a:lnTo>
                    <a:cubicBezTo>
                      <a:pt x="179" y="3216"/>
                      <a:pt x="251" y="3299"/>
                      <a:pt x="346" y="3299"/>
                    </a:cubicBezTo>
                    <a:lnTo>
                      <a:pt x="715" y="3299"/>
                    </a:lnTo>
                    <a:cubicBezTo>
                      <a:pt x="798" y="3299"/>
                      <a:pt x="882" y="3216"/>
                      <a:pt x="882" y="3132"/>
                    </a:cubicBezTo>
                    <a:lnTo>
                      <a:pt x="1060" y="203"/>
                    </a:lnTo>
                    <a:cubicBezTo>
                      <a:pt x="1072" y="144"/>
                      <a:pt x="1048" y="96"/>
                      <a:pt x="1013" y="60"/>
                    </a:cubicBezTo>
                    <a:cubicBezTo>
                      <a:pt x="989" y="37"/>
                      <a:pt x="941" y="1"/>
                      <a:pt x="894" y="1"/>
                    </a:cubicBezTo>
                    <a:close/>
                  </a:path>
                </a:pathLst>
              </a:custGeom>
              <a:grpFill/>
              <a:ln>
                <a:noFill/>
              </a:ln>
            </p:spPr>
            <p:txBody>
              <a:bodyPr spcFirstLastPara="1" wrap="square" lIns="91425" tIns="91425" rIns="91425" bIns="91425" anchor="ctr" anchorCtr="0">
                <a:noAutofit/>
              </a:bodyPr>
              <a:lstStyle/>
              <a:p>
                <a:endParaRPr sz="1800"/>
              </a:p>
            </p:txBody>
          </p:sp>
          <p:sp>
            <p:nvSpPr>
              <p:cNvPr id="291" name="Google Shape;14070;p63"/>
              <p:cNvSpPr/>
              <p:nvPr/>
            </p:nvSpPr>
            <p:spPr>
              <a:xfrm>
                <a:off x="6898081" y="3028548"/>
                <a:ext cx="34151" cy="34119"/>
              </a:xfrm>
              <a:custGeom>
                <a:avLst/>
                <a:gdLst/>
                <a:ahLst/>
                <a:cxnLst/>
                <a:rect l="l" t="t" r="r" b="b"/>
                <a:pathLst>
                  <a:path w="1073" h="1072" extrusionOk="0">
                    <a:moveTo>
                      <a:pt x="536" y="346"/>
                    </a:moveTo>
                    <a:cubicBezTo>
                      <a:pt x="644" y="346"/>
                      <a:pt x="727" y="429"/>
                      <a:pt x="727" y="536"/>
                    </a:cubicBezTo>
                    <a:cubicBezTo>
                      <a:pt x="727" y="631"/>
                      <a:pt x="655" y="727"/>
                      <a:pt x="536" y="727"/>
                    </a:cubicBezTo>
                    <a:cubicBezTo>
                      <a:pt x="429" y="727"/>
                      <a:pt x="346" y="631"/>
                      <a:pt x="346" y="536"/>
                    </a:cubicBezTo>
                    <a:cubicBezTo>
                      <a:pt x="346" y="429"/>
                      <a:pt x="429" y="346"/>
                      <a:pt x="536" y="346"/>
                    </a:cubicBezTo>
                    <a:close/>
                    <a:moveTo>
                      <a:pt x="536" y="0"/>
                    </a:moveTo>
                    <a:cubicBezTo>
                      <a:pt x="239" y="0"/>
                      <a:pt x="1" y="239"/>
                      <a:pt x="1" y="536"/>
                    </a:cubicBezTo>
                    <a:cubicBezTo>
                      <a:pt x="1" y="834"/>
                      <a:pt x="239" y="1072"/>
                      <a:pt x="536" y="1072"/>
                    </a:cubicBezTo>
                    <a:cubicBezTo>
                      <a:pt x="834" y="1072"/>
                      <a:pt x="1072" y="834"/>
                      <a:pt x="1072" y="536"/>
                    </a:cubicBezTo>
                    <a:cubicBezTo>
                      <a:pt x="1072" y="239"/>
                      <a:pt x="834" y="0"/>
                      <a:pt x="536" y="0"/>
                    </a:cubicBezTo>
                    <a:close/>
                  </a:path>
                </a:pathLst>
              </a:custGeom>
              <a:grpFill/>
              <a:ln>
                <a:noFill/>
              </a:ln>
            </p:spPr>
            <p:txBody>
              <a:bodyPr spcFirstLastPara="1" wrap="square" lIns="91425" tIns="91425" rIns="91425" bIns="91425" anchor="ctr" anchorCtr="0">
                <a:noAutofit/>
              </a:bodyPr>
              <a:lstStyle/>
              <a:p>
                <a:endParaRPr sz="1800"/>
              </a:p>
            </p:txBody>
          </p:sp>
        </p:grpSp>
        <p:sp>
          <p:nvSpPr>
            <p:cNvPr id="284" name="Google Shape;14034;p63"/>
            <p:cNvSpPr/>
            <p:nvPr/>
          </p:nvSpPr>
          <p:spPr>
            <a:xfrm>
              <a:off x="5770170" y="3998320"/>
              <a:ext cx="838864" cy="899506"/>
            </a:xfrm>
            <a:custGeom>
              <a:avLst/>
              <a:gdLst/>
              <a:ahLst/>
              <a:cxnLst/>
              <a:rect l="l" t="t" r="r" b="b"/>
              <a:pathLst>
                <a:path w="4240" h="5633" extrusionOk="0">
                  <a:moveTo>
                    <a:pt x="2144" y="394"/>
                  </a:moveTo>
                  <a:cubicBezTo>
                    <a:pt x="2656" y="394"/>
                    <a:pt x="3073" y="810"/>
                    <a:pt x="3073" y="1311"/>
                  </a:cubicBezTo>
                  <a:lnTo>
                    <a:pt x="3073" y="1430"/>
                  </a:lnTo>
                  <a:lnTo>
                    <a:pt x="3049" y="1430"/>
                  </a:lnTo>
                  <a:cubicBezTo>
                    <a:pt x="2787" y="1370"/>
                    <a:pt x="2692" y="1001"/>
                    <a:pt x="2692" y="1001"/>
                  </a:cubicBezTo>
                  <a:cubicBezTo>
                    <a:pt x="2680" y="930"/>
                    <a:pt x="2620" y="870"/>
                    <a:pt x="2549" y="846"/>
                  </a:cubicBezTo>
                  <a:cubicBezTo>
                    <a:pt x="2539" y="845"/>
                    <a:pt x="2530" y="844"/>
                    <a:pt x="2521" y="844"/>
                  </a:cubicBezTo>
                  <a:cubicBezTo>
                    <a:pt x="2456" y="844"/>
                    <a:pt x="2389" y="878"/>
                    <a:pt x="2358" y="930"/>
                  </a:cubicBezTo>
                  <a:cubicBezTo>
                    <a:pt x="2001" y="1418"/>
                    <a:pt x="1203" y="1430"/>
                    <a:pt x="1191" y="1430"/>
                  </a:cubicBezTo>
                  <a:lnTo>
                    <a:pt x="1132" y="1430"/>
                  </a:lnTo>
                  <a:lnTo>
                    <a:pt x="1132" y="1311"/>
                  </a:lnTo>
                  <a:cubicBezTo>
                    <a:pt x="1132" y="810"/>
                    <a:pt x="1549" y="394"/>
                    <a:pt x="2061" y="394"/>
                  </a:cubicBezTo>
                  <a:close/>
                  <a:moveTo>
                    <a:pt x="3227" y="1965"/>
                  </a:moveTo>
                  <a:cubicBezTo>
                    <a:pt x="3263" y="2001"/>
                    <a:pt x="3275" y="2037"/>
                    <a:pt x="3275" y="2073"/>
                  </a:cubicBezTo>
                  <a:cubicBezTo>
                    <a:pt x="3275" y="2132"/>
                    <a:pt x="3251" y="2180"/>
                    <a:pt x="3215" y="2203"/>
                  </a:cubicBezTo>
                  <a:lnTo>
                    <a:pt x="3215" y="1965"/>
                  </a:lnTo>
                  <a:close/>
                  <a:moveTo>
                    <a:pt x="1001" y="1965"/>
                  </a:moveTo>
                  <a:lnTo>
                    <a:pt x="1001" y="2215"/>
                  </a:lnTo>
                  <a:cubicBezTo>
                    <a:pt x="953" y="2192"/>
                    <a:pt x="929" y="2144"/>
                    <a:pt x="929" y="2084"/>
                  </a:cubicBezTo>
                  <a:cubicBezTo>
                    <a:pt x="929" y="2037"/>
                    <a:pt x="941" y="2013"/>
                    <a:pt x="965" y="1977"/>
                  </a:cubicBezTo>
                  <a:cubicBezTo>
                    <a:pt x="989" y="1977"/>
                    <a:pt x="989" y="1977"/>
                    <a:pt x="1001" y="1965"/>
                  </a:cubicBezTo>
                  <a:close/>
                  <a:moveTo>
                    <a:pt x="2442" y="1406"/>
                  </a:moveTo>
                  <a:cubicBezTo>
                    <a:pt x="2513" y="1537"/>
                    <a:pt x="2632" y="1680"/>
                    <a:pt x="2811" y="1763"/>
                  </a:cubicBezTo>
                  <a:lnTo>
                    <a:pt x="2811" y="2323"/>
                  </a:lnTo>
                  <a:cubicBezTo>
                    <a:pt x="2834" y="2668"/>
                    <a:pt x="2549" y="2954"/>
                    <a:pt x="2191" y="2954"/>
                  </a:cubicBezTo>
                  <a:lnTo>
                    <a:pt x="2013" y="2954"/>
                  </a:lnTo>
                  <a:cubicBezTo>
                    <a:pt x="1668" y="2954"/>
                    <a:pt x="1382" y="2668"/>
                    <a:pt x="1382" y="2323"/>
                  </a:cubicBezTo>
                  <a:lnTo>
                    <a:pt x="1382" y="1799"/>
                  </a:lnTo>
                  <a:cubicBezTo>
                    <a:pt x="1644" y="1775"/>
                    <a:pt x="2084" y="1680"/>
                    <a:pt x="2442" y="1406"/>
                  </a:cubicBezTo>
                  <a:close/>
                  <a:moveTo>
                    <a:pt x="2311" y="3335"/>
                  </a:moveTo>
                  <a:lnTo>
                    <a:pt x="2322" y="3442"/>
                  </a:lnTo>
                  <a:lnTo>
                    <a:pt x="2096" y="3668"/>
                  </a:lnTo>
                  <a:lnTo>
                    <a:pt x="1894" y="3466"/>
                  </a:lnTo>
                  <a:lnTo>
                    <a:pt x="1894" y="3335"/>
                  </a:lnTo>
                  <a:close/>
                  <a:moveTo>
                    <a:pt x="2061" y="1"/>
                  </a:moveTo>
                  <a:cubicBezTo>
                    <a:pt x="1322" y="1"/>
                    <a:pt x="727" y="596"/>
                    <a:pt x="727" y="1322"/>
                  </a:cubicBezTo>
                  <a:lnTo>
                    <a:pt x="727" y="1668"/>
                  </a:lnTo>
                  <a:cubicBezTo>
                    <a:pt x="608" y="1775"/>
                    <a:pt x="525" y="1918"/>
                    <a:pt x="525" y="2096"/>
                  </a:cubicBezTo>
                  <a:cubicBezTo>
                    <a:pt x="525" y="2394"/>
                    <a:pt x="739" y="2632"/>
                    <a:pt x="1037" y="2656"/>
                  </a:cubicBezTo>
                  <a:cubicBezTo>
                    <a:pt x="1120" y="2894"/>
                    <a:pt x="1275" y="3096"/>
                    <a:pt x="1501" y="3216"/>
                  </a:cubicBezTo>
                  <a:lnTo>
                    <a:pt x="1501" y="3323"/>
                  </a:lnTo>
                  <a:lnTo>
                    <a:pt x="703" y="3632"/>
                  </a:lnTo>
                  <a:cubicBezTo>
                    <a:pt x="620" y="3668"/>
                    <a:pt x="1" y="3918"/>
                    <a:pt x="1" y="4716"/>
                  </a:cubicBezTo>
                  <a:lnTo>
                    <a:pt x="1" y="5418"/>
                  </a:lnTo>
                  <a:cubicBezTo>
                    <a:pt x="1" y="5525"/>
                    <a:pt x="84" y="5609"/>
                    <a:pt x="191" y="5609"/>
                  </a:cubicBezTo>
                  <a:lnTo>
                    <a:pt x="703" y="5609"/>
                  </a:lnTo>
                  <a:cubicBezTo>
                    <a:pt x="798" y="5609"/>
                    <a:pt x="894" y="5525"/>
                    <a:pt x="894" y="5418"/>
                  </a:cubicBezTo>
                  <a:cubicBezTo>
                    <a:pt x="894" y="5311"/>
                    <a:pt x="798" y="5228"/>
                    <a:pt x="703" y="5228"/>
                  </a:cubicBezTo>
                  <a:lnTo>
                    <a:pt x="406" y="5228"/>
                  </a:lnTo>
                  <a:lnTo>
                    <a:pt x="406" y="4716"/>
                  </a:lnTo>
                  <a:cubicBezTo>
                    <a:pt x="406" y="4168"/>
                    <a:pt x="834" y="4025"/>
                    <a:pt x="846" y="4001"/>
                  </a:cubicBezTo>
                  <a:lnTo>
                    <a:pt x="858" y="4001"/>
                  </a:lnTo>
                  <a:lnTo>
                    <a:pt x="1608" y="3727"/>
                  </a:lnTo>
                  <a:lnTo>
                    <a:pt x="1989" y="4108"/>
                  </a:lnTo>
                  <a:cubicBezTo>
                    <a:pt x="2025" y="4144"/>
                    <a:pt x="2084" y="4168"/>
                    <a:pt x="2132" y="4168"/>
                  </a:cubicBezTo>
                  <a:cubicBezTo>
                    <a:pt x="2191" y="4168"/>
                    <a:pt x="2227" y="4144"/>
                    <a:pt x="2263" y="4108"/>
                  </a:cubicBezTo>
                  <a:lnTo>
                    <a:pt x="2632" y="3727"/>
                  </a:lnTo>
                  <a:lnTo>
                    <a:pt x="3382" y="4025"/>
                  </a:lnTo>
                  <a:lnTo>
                    <a:pt x="3394" y="4025"/>
                  </a:lnTo>
                  <a:cubicBezTo>
                    <a:pt x="3406" y="4025"/>
                    <a:pt x="3835" y="4180"/>
                    <a:pt x="3835" y="4739"/>
                  </a:cubicBezTo>
                  <a:lnTo>
                    <a:pt x="3835" y="5240"/>
                  </a:lnTo>
                  <a:lnTo>
                    <a:pt x="1334" y="5240"/>
                  </a:lnTo>
                  <a:cubicBezTo>
                    <a:pt x="1239" y="5240"/>
                    <a:pt x="1144" y="5335"/>
                    <a:pt x="1144" y="5430"/>
                  </a:cubicBezTo>
                  <a:cubicBezTo>
                    <a:pt x="1144" y="5537"/>
                    <a:pt x="1239" y="5632"/>
                    <a:pt x="1334" y="5632"/>
                  </a:cubicBezTo>
                  <a:lnTo>
                    <a:pt x="4049" y="5632"/>
                  </a:lnTo>
                  <a:cubicBezTo>
                    <a:pt x="4156" y="5632"/>
                    <a:pt x="4239" y="5537"/>
                    <a:pt x="4239" y="5430"/>
                  </a:cubicBezTo>
                  <a:lnTo>
                    <a:pt x="4239" y="4739"/>
                  </a:lnTo>
                  <a:cubicBezTo>
                    <a:pt x="4204" y="3918"/>
                    <a:pt x="3573" y="3668"/>
                    <a:pt x="3501" y="3632"/>
                  </a:cubicBezTo>
                  <a:lnTo>
                    <a:pt x="2715" y="3323"/>
                  </a:lnTo>
                  <a:lnTo>
                    <a:pt x="2715" y="3216"/>
                  </a:lnTo>
                  <a:cubicBezTo>
                    <a:pt x="2918" y="3096"/>
                    <a:pt x="3084" y="2894"/>
                    <a:pt x="3168" y="2656"/>
                  </a:cubicBezTo>
                  <a:cubicBezTo>
                    <a:pt x="3454" y="2620"/>
                    <a:pt x="3680" y="2382"/>
                    <a:pt x="3680" y="2096"/>
                  </a:cubicBezTo>
                  <a:cubicBezTo>
                    <a:pt x="3680" y="1918"/>
                    <a:pt x="3608" y="1775"/>
                    <a:pt x="3465" y="1668"/>
                  </a:cubicBezTo>
                  <a:lnTo>
                    <a:pt x="3465" y="1322"/>
                  </a:lnTo>
                  <a:cubicBezTo>
                    <a:pt x="3465" y="596"/>
                    <a:pt x="2870" y="1"/>
                    <a:pt x="2144"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endParaRPr sz="1800"/>
            </a:p>
          </p:txBody>
        </p:sp>
      </p:grpSp>
      <p:grpSp>
        <p:nvGrpSpPr>
          <p:cNvPr id="327" name="Группа 326"/>
          <p:cNvGrpSpPr/>
          <p:nvPr/>
        </p:nvGrpSpPr>
        <p:grpSpPr>
          <a:xfrm>
            <a:off x="359868" y="1814108"/>
            <a:ext cx="558144" cy="502170"/>
            <a:chOff x="10073411" y="3461320"/>
            <a:chExt cx="1729156" cy="1555746"/>
          </a:xfrm>
        </p:grpSpPr>
        <p:sp>
          <p:nvSpPr>
            <p:cNvPr id="328"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29"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30" name="Google Shape;13715;p63"/>
            <p:cNvGrpSpPr/>
            <p:nvPr/>
          </p:nvGrpSpPr>
          <p:grpSpPr>
            <a:xfrm>
              <a:off x="10520296" y="3714259"/>
              <a:ext cx="835074" cy="1085287"/>
              <a:chOff x="5377363" y="1516169"/>
              <a:chExt cx="257357" cy="356627"/>
            </a:xfrm>
            <a:solidFill>
              <a:schemeClr val="bg1"/>
            </a:solidFill>
          </p:grpSpPr>
          <p:sp>
            <p:nvSpPr>
              <p:cNvPr id="331"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2"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33"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4"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5"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36"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37"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38"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39"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0"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1"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2"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3"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44"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5"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6"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47"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348" name="Прямоугольник 347"/>
          <p:cNvSpPr/>
          <p:nvPr/>
        </p:nvSpPr>
        <p:spPr>
          <a:xfrm>
            <a:off x="787225" y="2097099"/>
            <a:ext cx="4120983" cy="923330"/>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кузатув натижалари тўғрисида оммавий ахборот воситалари вакилларига мурожаат қилиш</a:t>
            </a:r>
            <a:endParaRPr lang="ru-RU" kern="0" dirty="0">
              <a:latin typeface="Arial" panose="020B0604020202020204" pitchFamily="34" charset="0"/>
              <a:ea typeface="Roboto"/>
              <a:cs typeface="Arial" panose="020B0604020202020204" pitchFamily="34" charset="0"/>
              <a:sym typeface="Roboto"/>
            </a:endParaRPr>
          </a:p>
        </p:txBody>
      </p:sp>
      <p:sp>
        <p:nvSpPr>
          <p:cNvPr id="349" name="Google Shape;568;p26"/>
          <p:cNvSpPr txBox="1"/>
          <p:nvPr/>
        </p:nvSpPr>
        <p:spPr>
          <a:xfrm>
            <a:off x="631875" y="3413835"/>
            <a:ext cx="4205230" cy="2916000"/>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50" name="Группа 349"/>
          <p:cNvGrpSpPr/>
          <p:nvPr/>
        </p:nvGrpSpPr>
        <p:grpSpPr>
          <a:xfrm>
            <a:off x="359868" y="3162084"/>
            <a:ext cx="558144" cy="502170"/>
            <a:chOff x="10073411" y="3461320"/>
            <a:chExt cx="1729156" cy="1555746"/>
          </a:xfrm>
        </p:grpSpPr>
        <p:sp>
          <p:nvSpPr>
            <p:cNvPr id="351"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52"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53" name="Google Shape;13715;p63"/>
            <p:cNvGrpSpPr/>
            <p:nvPr/>
          </p:nvGrpSpPr>
          <p:grpSpPr>
            <a:xfrm>
              <a:off x="10520296" y="3714259"/>
              <a:ext cx="835074" cy="1085287"/>
              <a:chOff x="5377363" y="1516169"/>
              <a:chExt cx="257357" cy="356627"/>
            </a:xfrm>
            <a:solidFill>
              <a:schemeClr val="bg1"/>
            </a:solidFill>
          </p:grpSpPr>
          <p:sp>
            <p:nvSpPr>
              <p:cNvPr id="354"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55"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56"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57"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58"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59"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60"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61"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62"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63"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64"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65"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66"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67"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68"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69"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70"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371" name="Прямоугольник 370"/>
          <p:cNvSpPr/>
          <p:nvPr/>
        </p:nvSpPr>
        <p:spPr>
          <a:xfrm>
            <a:off x="787226" y="3445075"/>
            <a:ext cx="4138192" cy="2862322"/>
          </a:xfrm>
          <a:prstGeom prst="rect">
            <a:avLst/>
          </a:prstGeom>
        </p:spPr>
        <p:txBody>
          <a:bodyPr wrap="square">
            <a:spAutoFit/>
          </a:bodyPr>
          <a:lstStyle/>
          <a:p>
            <a:pPr lvl="0"/>
            <a:r>
              <a:rPr lang="uz-Cyrl-UZ" spc="30" dirty="0">
                <a:latin typeface="Arial" panose="020B0604020202020204" pitchFamily="34" charset="0"/>
                <a:cs typeface="Arial" panose="020B0604020202020204" pitchFamily="34" charset="0"/>
              </a:rPr>
              <a:t>агар сайлов участкасида сайлов қонунчилиги талаблари </a:t>
            </a:r>
            <a:r>
              <a:rPr lang="uz-Cyrl-UZ" spc="30" dirty="0" smtClean="0">
                <a:latin typeface="Arial" panose="020B0604020202020204" pitchFamily="34" charset="0"/>
                <a:cs typeface="Arial" panose="020B0604020202020204" pitchFamily="34" charset="0"/>
              </a:rPr>
              <a:t>бузилишига </a:t>
            </a:r>
            <a:r>
              <a:rPr lang="uz-Cyrl-UZ" spc="30" dirty="0">
                <a:latin typeface="Arial" panose="020B0604020202020204" pitchFamily="34" charset="0"/>
                <a:cs typeface="Arial" panose="020B0604020202020204" pitchFamily="34" charset="0"/>
              </a:rPr>
              <a:t>йўл қўйилган деб ҳисоблаш учун асослар бўлса, ўз </a:t>
            </a:r>
            <a:r>
              <a:rPr lang="uz-Cyrl-UZ" spc="30" dirty="0" smtClean="0">
                <a:latin typeface="Arial" panose="020B0604020202020204" pitchFamily="34" charset="0"/>
                <a:cs typeface="Arial" panose="020B0604020202020204" pitchFamily="34" charset="0"/>
              </a:rPr>
              <a:t>кузатувлари </a:t>
            </a:r>
            <a:r>
              <a:rPr lang="uz-Cyrl-UZ" spc="30" dirty="0">
                <a:latin typeface="Arial" panose="020B0604020202020204" pitchFamily="34" charset="0"/>
                <a:cs typeface="Arial" panose="020B0604020202020204" pitchFamily="34" charset="0"/>
              </a:rPr>
              <a:t>тўғрисида ушбу участка сайлов комиссияси аъзоларига уларнинг ишига аралашмаган ҳолда маълум қилиш, шунингдек юқори турувчи сайлов комиссияларига хабар бериш</a:t>
            </a:r>
            <a:endParaRPr lang="ru-RU" spc="30" dirty="0">
              <a:latin typeface="Arial" panose="020B0604020202020204" pitchFamily="34" charset="0"/>
              <a:cs typeface="Arial" panose="020B0604020202020204" pitchFamily="34" charset="0"/>
            </a:endParaRPr>
          </a:p>
        </p:txBody>
      </p:sp>
      <p:sp>
        <p:nvSpPr>
          <p:cNvPr id="372" name="Google Shape;568;p26"/>
          <p:cNvSpPr txBox="1"/>
          <p:nvPr/>
        </p:nvSpPr>
        <p:spPr>
          <a:xfrm>
            <a:off x="7594372" y="2064595"/>
            <a:ext cx="4203938" cy="2364047"/>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73" name="Группа 372"/>
          <p:cNvGrpSpPr/>
          <p:nvPr/>
        </p:nvGrpSpPr>
        <p:grpSpPr>
          <a:xfrm>
            <a:off x="7322365" y="1812843"/>
            <a:ext cx="558144" cy="502170"/>
            <a:chOff x="10073411" y="3461320"/>
            <a:chExt cx="1729156" cy="1555746"/>
          </a:xfrm>
        </p:grpSpPr>
        <p:sp>
          <p:nvSpPr>
            <p:cNvPr id="374"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75"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76" name="Google Shape;13715;p63"/>
            <p:cNvGrpSpPr/>
            <p:nvPr/>
          </p:nvGrpSpPr>
          <p:grpSpPr>
            <a:xfrm>
              <a:off x="10520296" y="3714259"/>
              <a:ext cx="835074" cy="1085287"/>
              <a:chOff x="5377363" y="1516169"/>
              <a:chExt cx="257357" cy="356627"/>
            </a:xfrm>
            <a:solidFill>
              <a:schemeClr val="bg1"/>
            </a:solidFill>
          </p:grpSpPr>
          <p:sp>
            <p:nvSpPr>
              <p:cNvPr id="377"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78"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79"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0"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1"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2"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3"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4"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5"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6"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7"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88"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89"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390"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1"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2"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393"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394" name="Прямоугольник 393"/>
          <p:cNvSpPr/>
          <p:nvPr/>
        </p:nvSpPr>
        <p:spPr>
          <a:xfrm>
            <a:off x="7749723" y="2095834"/>
            <a:ext cx="3905597" cy="2308324"/>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қамоқда сақлаш ва озодликдан маҳрум этиш жойларида тузилган сайлов участкаларидаги сайлов жараёнини кузатиш хоҳиши тўғрисида участка сайлов комиссиясига бориши ҳақида камида уч кун олдин хабар </a:t>
            </a:r>
            <a:r>
              <a:rPr lang="uz-Cyrl-UZ" dirty="0" smtClean="0">
                <a:latin typeface="Arial" panose="020B0604020202020204" pitchFamily="34" charset="0"/>
                <a:cs typeface="Arial" panose="020B0604020202020204" pitchFamily="34" charset="0"/>
              </a:rPr>
              <a:t>   бериш</a:t>
            </a:r>
            <a:endParaRPr lang="ru-RU" kern="0" dirty="0">
              <a:latin typeface="Arial" panose="020B0604020202020204" pitchFamily="34" charset="0"/>
              <a:ea typeface="Roboto"/>
              <a:cs typeface="Arial" panose="020B0604020202020204" pitchFamily="34" charset="0"/>
              <a:sym typeface="Roboto"/>
            </a:endParaRPr>
          </a:p>
        </p:txBody>
      </p:sp>
      <p:sp>
        <p:nvSpPr>
          <p:cNvPr id="395" name="Google Shape;568;p26"/>
          <p:cNvSpPr txBox="1"/>
          <p:nvPr/>
        </p:nvSpPr>
        <p:spPr>
          <a:xfrm>
            <a:off x="7594747" y="4757328"/>
            <a:ext cx="4205230" cy="1572508"/>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grpSp>
        <p:nvGrpSpPr>
          <p:cNvPr id="396" name="Группа 395"/>
          <p:cNvGrpSpPr/>
          <p:nvPr/>
        </p:nvGrpSpPr>
        <p:grpSpPr>
          <a:xfrm>
            <a:off x="7322740" y="4505576"/>
            <a:ext cx="558144" cy="502170"/>
            <a:chOff x="10073411" y="3461320"/>
            <a:chExt cx="1729156" cy="1555746"/>
          </a:xfrm>
        </p:grpSpPr>
        <p:sp>
          <p:nvSpPr>
            <p:cNvPr id="397" name="Google Shape;1009;p35"/>
            <p:cNvSpPr/>
            <p:nvPr/>
          </p:nvSpPr>
          <p:spPr>
            <a:xfrm>
              <a:off x="10073411" y="3461320"/>
              <a:ext cx="1729156" cy="1555746"/>
            </a:xfrm>
            <a:prstGeom prst="ellipse">
              <a:avLst/>
            </a:prstGeom>
            <a:solidFill>
              <a:srgbClr val="FFFFFF"/>
            </a:solidFill>
            <a:ln w="19050" cap="flat" cmpd="sng">
              <a:solidFill>
                <a:srgbClr val="5EB2FC"/>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398" name="Google Shape;1010;p35"/>
            <p:cNvSpPr/>
            <p:nvPr/>
          </p:nvSpPr>
          <p:spPr>
            <a:xfrm>
              <a:off x="10187524" y="3566712"/>
              <a:ext cx="1500618" cy="1380383"/>
            </a:xfrm>
            <a:prstGeom prst="ellipse">
              <a:avLst/>
            </a:prstGeom>
            <a:solidFill>
              <a:srgbClr val="4685BC"/>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399" name="Google Shape;13715;p63"/>
            <p:cNvGrpSpPr/>
            <p:nvPr/>
          </p:nvGrpSpPr>
          <p:grpSpPr>
            <a:xfrm>
              <a:off x="10520296" y="3714259"/>
              <a:ext cx="835074" cy="1085287"/>
              <a:chOff x="5377363" y="1516169"/>
              <a:chExt cx="257357" cy="356627"/>
            </a:xfrm>
            <a:solidFill>
              <a:schemeClr val="bg1"/>
            </a:solidFill>
          </p:grpSpPr>
          <p:sp>
            <p:nvSpPr>
              <p:cNvPr id="400" name="Google Shape;13716;p63"/>
              <p:cNvSpPr/>
              <p:nvPr/>
            </p:nvSpPr>
            <p:spPr>
              <a:xfrm>
                <a:off x="5377363" y="1516169"/>
                <a:ext cx="257357" cy="356627"/>
              </a:xfrm>
              <a:custGeom>
                <a:avLst/>
                <a:gdLst/>
                <a:ahLst/>
                <a:cxnLst/>
                <a:rect l="l" t="t" r="r" b="b"/>
                <a:pathLst>
                  <a:path w="8086" h="11205" extrusionOk="0">
                    <a:moveTo>
                      <a:pt x="4073" y="334"/>
                    </a:moveTo>
                    <a:cubicBezTo>
                      <a:pt x="4263" y="334"/>
                      <a:pt x="4430" y="441"/>
                      <a:pt x="4525" y="608"/>
                    </a:cubicBezTo>
                    <a:cubicBezTo>
                      <a:pt x="4561" y="656"/>
                      <a:pt x="4620" y="679"/>
                      <a:pt x="4680" y="679"/>
                    </a:cubicBezTo>
                    <a:lnTo>
                      <a:pt x="5299" y="679"/>
                    </a:lnTo>
                    <a:cubicBezTo>
                      <a:pt x="5406" y="679"/>
                      <a:pt x="5490" y="775"/>
                      <a:pt x="5490" y="870"/>
                    </a:cubicBezTo>
                    <a:lnTo>
                      <a:pt x="5490" y="1406"/>
                    </a:lnTo>
                    <a:lnTo>
                      <a:pt x="2668" y="1406"/>
                    </a:lnTo>
                    <a:lnTo>
                      <a:pt x="2668" y="870"/>
                    </a:lnTo>
                    <a:lnTo>
                      <a:pt x="2644" y="870"/>
                    </a:lnTo>
                    <a:cubicBezTo>
                      <a:pt x="2644" y="775"/>
                      <a:pt x="2727" y="679"/>
                      <a:pt x="2835" y="679"/>
                    </a:cubicBezTo>
                    <a:lnTo>
                      <a:pt x="3454" y="679"/>
                    </a:lnTo>
                    <a:cubicBezTo>
                      <a:pt x="3513" y="679"/>
                      <a:pt x="3573" y="656"/>
                      <a:pt x="3608" y="608"/>
                    </a:cubicBezTo>
                    <a:cubicBezTo>
                      <a:pt x="3716" y="441"/>
                      <a:pt x="3870" y="334"/>
                      <a:pt x="4073" y="334"/>
                    </a:cubicBezTo>
                    <a:close/>
                    <a:moveTo>
                      <a:pt x="7395" y="1037"/>
                    </a:moveTo>
                    <a:cubicBezTo>
                      <a:pt x="7597" y="1037"/>
                      <a:pt x="7764" y="1203"/>
                      <a:pt x="7764" y="1394"/>
                    </a:cubicBezTo>
                    <a:lnTo>
                      <a:pt x="7764" y="10514"/>
                    </a:lnTo>
                    <a:cubicBezTo>
                      <a:pt x="7764" y="10716"/>
                      <a:pt x="7597" y="10871"/>
                      <a:pt x="7395" y="10871"/>
                    </a:cubicBezTo>
                    <a:lnTo>
                      <a:pt x="727" y="10871"/>
                    </a:lnTo>
                    <a:cubicBezTo>
                      <a:pt x="537" y="10871"/>
                      <a:pt x="370" y="10704"/>
                      <a:pt x="370" y="10514"/>
                    </a:cubicBezTo>
                    <a:lnTo>
                      <a:pt x="370" y="1394"/>
                    </a:lnTo>
                    <a:cubicBezTo>
                      <a:pt x="370" y="1203"/>
                      <a:pt x="537" y="1037"/>
                      <a:pt x="727" y="1037"/>
                    </a:cubicBezTo>
                    <a:lnTo>
                      <a:pt x="2323" y="1037"/>
                    </a:lnTo>
                    <a:lnTo>
                      <a:pt x="2323" y="1572"/>
                    </a:lnTo>
                    <a:cubicBezTo>
                      <a:pt x="2323" y="1668"/>
                      <a:pt x="2406" y="1739"/>
                      <a:pt x="2489" y="1739"/>
                    </a:cubicBezTo>
                    <a:lnTo>
                      <a:pt x="5644" y="1739"/>
                    </a:lnTo>
                    <a:cubicBezTo>
                      <a:pt x="5728" y="1739"/>
                      <a:pt x="5811" y="1668"/>
                      <a:pt x="5811" y="1572"/>
                    </a:cubicBezTo>
                    <a:lnTo>
                      <a:pt x="5811" y="1037"/>
                    </a:lnTo>
                    <a:close/>
                    <a:moveTo>
                      <a:pt x="4037" y="1"/>
                    </a:moveTo>
                    <a:cubicBezTo>
                      <a:pt x="3751" y="1"/>
                      <a:pt x="3501" y="132"/>
                      <a:pt x="3335" y="358"/>
                    </a:cubicBezTo>
                    <a:lnTo>
                      <a:pt x="2799" y="358"/>
                    </a:lnTo>
                    <a:cubicBezTo>
                      <a:pt x="2585" y="358"/>
                      <a:pt x="2382" y="501"/>
                      <a:pt x="2311" y="715"/>
                    </a:cubicBezTo>
                    <a:lnTo>
                      <a:pt x="691" y="715"/>
                    </a:lnTo>
                    <a:cubicBezTo>
                      <a:pt x="299" y="715"/>
                      <a:pt x="1" y="1025"/>
                      <a:pt x="1" y="1394"/>
                    </a:cubicBezTo>
                    <a:lnTo>
                      <a:pt x="1" y="10514"/>
                    </a:lnTo>
                    <a:cubicBezTo>
                      <a:pt x="1" y="10907"/>
                      <a:pt x="322" y="11204"/>
                      <a:pt x="691" y="11204"/>
                    </a:cubicBezTo>
                    <a:lnTo>
                      <a:pt x="7359" y="11204"/>
                    </a:lnTo>
                    <a:cubicBezTo>
                      <a:pt x="7740" y="11204"/>
                      <a:pt x="8038" y="10895"/>
                      <a:pt x="8038" y="10514"/>
                    </a:cubicBezTo>
                    <a:lnTo>
                      <a:pt x="8038" y="1394"/>
                    </a:lnTo>
                    <a:cubicBezTo>
                      <a:pt x="8085" y="1025"/>
                      <a:pt x="7776" y="715"/>
                      <a:pt x="7383" y="715"/>
                    </a:cubicBezTo>
                    <a:lnTo>
                      <a:pt x="5763" y="715"/>
                    </a:lnTo>
                    <a:cubicBezTo>
                      <a:pt x="5692" y="501"/>
                      <a:pt x="5490" y="358"/>
                      <a:pt x="5275" y="358"/>
                    </a:cubicBezTo>
                    <a:lnTo>
                      <a:pt x="4740" y="358"/>
                    </a:lnTo>
                    <a:cubicBezTo>
                      <a:pt x="4573" y="132"/>
                      <a:pt x="4323" y="1"/>
                      <a:pt x="4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1" name="Google Shape;13717;p63"/>
              <p:cNvSpPr/>
              <p:nvPr/>
            </p:nvSpPr>
            <p:spPr>
              <a:xfrm>
                <a:off x="5501681" y="1538925"/>
                <a:ext cx="10248" cy="10248"/>
              </a:xfrm>
              <a:custGeom>
                <a:avLst/>
                <a:gdLst/>
                <a:ahLst/>
                <a:cxnLst/>
                <a:rect l="l" t="t" r="r" b="b"/>
                <a:pathLst>
                  <a:path w="322" h="322" extrusionOk="0">
                    <a:moveTo>
                      <a:pt x="167" y="0"/>
                    </a:moveTo>
                    <a:cubicBezTo>
                      <a:pt x="72" y="0"/>
                      <a:pt x="0" y="71"/>
                      <a:pt x="0" y="155"/>
                    </a:cubicBezTo>
                    <a:cubicBezTo>
                      <a:pt x="0" y="250"/>
                      <a:pt x="72" y="322"/>
                      <a:pt x="167" y="322"/>
                    </a:cubicBezTo>
                    <a:cubicBezTo>
                      <a:pt x="250" y="322"/>
                      <a:pt x="322" y="250"/>
                      <a:pt x="322" y="155"/>
                    </a:cubicBezTo>
                    <a:cubicBezTo>
                      <a:pt x="322" y="71"/>
                      <a:pt x="250" y="0"/>
                      <a:pt x="16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2" name="Google Shape;13718;p63"/>
              <p:cNvSpPr/>
              <p:nvPr/>
            </p:nvSpPr>
            <p:spPr>
              <a:xfrm>
                <a:off x="5401233" y="1560886"/>
                <a:ext cx="211112" cy="278554"/>
              </a:xfrm>
              <a:custGeom>
                <a:avLst/>
                <a:gdLst/>
                <a:ahLst/>
                <a:cxnLst/>
                <a:rect l="l" t="t" r="r" b="b"/>
                <a:pathLst>
                  <a:path w="6633" h="8752" extrusionOk="0">
                    <a:moveTo>
                      <a:pt x="156" y="1"/>
                    </a:moveTo>
                    <a:cubicBezTo>
                      <a:pt x="72" y="1"/>
                      <a:pt x="1" y="84"/>
                      <a:pt x="1" y="167"/>
                    </a:cubicBezTo>
                    <a:lnTo>
                      <a:pt x="1" y="8597"/>
                    </a:lnTo>
                    <a:cubicBezTo>
                      <a:pt x="1" y="8680"/>
                      <a:pt x="72" y="8752"/>
                      <a:pt x="156" y="8752"/>
                    </a:cubicBezTo>
                    <a:lnTo>
                      <a:pt x="6466" y="8752"/>
                    </a:lnTo>
                    <a:cubicBezTo>
                      <a:pt x="6561" y="8752"/>
                      <a:pt x="6633" y="8680"/>
                      <a:pt x="6633" y="8597"/>
                    </a:cubicBezTo>
                    <a:lnTo>
                      <a:pt x="6633" y="167"/>
                    </a:lnTo>
                    <a:cubicBezTo>
                      <a:pt x="6633" y="84"/>
                      <a:pt x="6561" y="1"/>
                      <a:pt x="6478" y="1"/>
                    </a:cubicBezTo>
                    <a:lnTo>
                      <a:pt x="5597" y="1"/>
                    </a:lnTo>
                    <a:cubicBezTo>
                      <a:pt x="5502" y="1"/>
                      <a:pt x="5430" y="84"/>
                      <a:pt x="5430" y="167"/>
                    </a:cubicBezTo>
                    <a:cubicBezTo>
                      <a:pt x="5430" y="263"/>
                      <a:pt x="5502" y="334"/>
                      <a:pt x="5597" y="334"/>
                    </a:cubicBezTo>
                    <a:lnTo>
                      <a:pt x="6311" y="334"/>
                    </a:lnTo>
                    <a:lnTo>
                      <a:pt x="6311" y="8430"/>
                    </a:lnTo>
                    <a:lnTo>
                      <a:pt x="322" y="8430"/>
                    </a:lnTo>
                    <a:lnTo>
                      <a:pt x="322" y="334"/>
                    </a:lnTo>
                    <a:lnTo>
                      <a:pt x="1037" y="334"/>
                    </a:lnTo>
                    <a:cubicBezTo>
                      <a:pt x="1132" y="334"/>
                      <a:pt x="1203" y="263"/>
                      <a:pt x="1203" y="167"/>
                    </a:cubicBezTo>
                    <a:cubicBezTo>
                      <a:pt x="1203" y="84"/>
                      <a:pt x="1132" y="1"/>
                      <a:pt x="103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3" name="Google Shape;13719;p63"/>
              <p:cNvSpPr/>
              <p:nvPr/>
            </p:nvSpPr>
            <p:spPr>
              <a:xfrm>
                <a:off x="5434207" y="1672664"/>
                <a:ext cx="33387" cy="33387"/>
              </a:xfrm>
              <a:custGeom>
                <a:avLst/>
                <a:gdLst/>
                <a:ahLst/>
                <a:cxnLst/>
                <a:rect l="l" t="t" r="r" b="b"/>
                <a:pathLst>
                  <a:path w="1049" h="1049" extrusionOk="0">
                    <a:moveTo>
                      <a:pt x="525" y="311"/>
                    </a:moveTo>
                    <a:cubicBezTo>
                      <a:pt x="632" y="311"/>
                      <a:pt x="715" y="406"/>
                      <a:pt x="715" y="513"/>
                    </a:cubicBezTo>
                    <a:cubicBezTo>
                      <a:pt x="703" y="608"/>
                      <a:pt x="632" y="703"/>
                      <a:pt x="525" y="703"/>
                    </a:cubicBezTo>
                    <a:cubicBezTo>
                      <a:pt x="418" y="703"/>
                      <a:pt x="334" y="608"/>
                      <a:pt x="334" y="513"/>
                    </a:cubicBezTo>
                    <a:cubicBezTo>
                      <a:pt x="334" y="406"/>
                      <a:pt x="418" y="311"/>
                      <a:pt x="525" y="311"/>
                    </a:cubicBezTo>
                    <a:close/>
                    <a:moveTo>
                      <a:pt x="525" y="1"/>
                    </a:moveTo>
                    <a:cubicBezTo>
                      <a:pt x="239" y="1"/>
                      <a:pt x="1" y="239"/>
                      <a:pt x="1" y="525"/>
                    </a:cubicBezTo>
                    <a:cubicBezTo>
                      <a:pt x="1" y="811"/>
                      <a:pt x="239" y="1049"/>
                      <a:pt x="525" y="1049"/>
                    </a:cubicBezTo>
                    <a:cubicBezTo>
                      <a:pt x="810" y="1049"/>
                      <a:pt x="1049" y="811"/>
                      <a:pt x="1049" y="525"/>
                    </a:cubicBezTo>
                    <a:cubicBezTo>
                      <a:pt x="1049" y="239"/>
                      <a:pt x="810" y="1"/>
                      <a:pt x="525"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4" name="Google Shape;13720;p63"/>
              <p:cNvSpPr/>
              <p:nvPr/>
            </p:nvSpPr>
            <p:spPr>
              <a:xfrm>
                <a:off x="5434207" y="1723079"/>
                <a:ext cx="33387" cy="33005"/>
              </a:xfrm>
              <a:custGeom>
                <a:avLst/>
                <a:gdLst/>
                <a:ahLst/>
                <a:cxnLst/>
                <a:rect l="l" t="t" r="r" b="b"/>
                <a:pathLst>
                  <a:path w="1049" h="1037" extrusionOk="0">
                    <a:moveTo>
                      <a:pt x="525" y="310"/>
                    </a:moveTo>
                    <a:cubicBezTo>
                      <a:pt x="632" y="310"/>
                      <a:pt x="715" y="405"/>
                      <a:pt x="715" y="501"/>
                    </a:cubicBezTo>
                    <a:cubicBezTo>
                      <a:pt x="703" y="608"/>
                      <a:pt x="632" y="703"/>
                      <a:pt x="525" y="703"/>
                    </a:cubicBezTo>
                    <a:cubicBezTo>
                      <a:pt x="418" y="703"/>
                      <a:pt x="334" y="608"/>
                      <a:pt x="334" y="501"/>
                    </a:cubicBezTo>
                    <a:cubicBezTo>
                      <a:pt x="334" y="405"/>
                      <a:pt x="418" y="310"/>
                      <a:pt x="525" y="310"/>
                    </a:cubicBezTo>
                    <a:close/>
                    <a:moveTo>
                      <a:pt x="525" y="0"/>
                    </a:moveTo>
                    <a:cubicBezTo>
                      <a:pt x="239" y="0"/>
                      <a:pt x="1" y="239"/>
                      <a:pt x="1" y="512"/>
                    </a:cubicBezTo>
                    <a:cubicBezTo>
                      <a:pt x="1" y="798"/>
                      <a:pt x="239" y="1036"/>
                      <a:pt x="525" y="1036"/>
                    </a:cubicBezTo>
                    <a:cubicBezTo>
                      <a:pt x="810" y="1036"/>
                      <a:pt x="1049" y="798"/>
                      <a:pt x="1049" y="512"/>
                    </a:cubicBezTo>
                    <a:cubicBezTo>
                      <a:pt x="1049" y="239"/>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5" name="Google Shape;13721;p63"/>
              <p:cNvSpPr/>
              <p:nvPr/>
            </p:nvSpPr>
            <p:spPr>
              <a:xfrm>
                <a:off x="5434207" y="1773112"/>
                <a:ext cx="33387" cy="33355"/>
              </a:xfrm>
              <a:custGeom>
                <a:avLst/>
                <a:gdLst/>
                <a:ahLst/>
                <a:cxnLst/>
                <a:rect l="l" t="t" r="r" b="b"/>
                <a:pathLst>
                  <a:path w="1049" h="1048" extrusionOk="0">
                    <a:moveTo>
                      <a:pt x="525" y="310"/>
                    </a:moveTo>
                    <a:cubicBezTo>
                      <a:pt x="632" y="310"/>
                      <a:pt x="715" y="405"/>
                      <a:pt x="715" y="512"/>
                    </a:cubicBezTo>
                    <a:cubicBezTo>
                      <a:pt x="703" y="619"/>
                      <a:pt x="632" y="703"/>
                      <a:pt x="525" y="703"/>
                    </a:cubicBezTo>
                    <a:cubicBezTo>
                      <a:pt x="418" y="703"/>
                      <a:pt x="334" y="607"/>
                      <a:pt x="334" y="512"/>
                    </a:cubicBezTo>
                    <a:cubicBezTo>
                      <a:pt x="334" y="405"/>
                      <a:pt x="418" y="310"/>
                      <a:pt x="525" y="310"/>
                    </a:cubicBezTo>
                    <a:close/>
                    <a:moveTo>
                      <a:pt x="525" y="0"/>
                    </a:moveTo>
                    <a:cubicBezTo>
                      <a:pt x="239" y="0"/>
                      <a:pt x="1" y="238"/>
                      <a:pt x="1" y="524"/>
                    </a:cubicBezTo>
                    <a:cubicBezTo>
                      <a:pt x="1" y="810"/>
                      <a:pt x="239" y="1048"/>
                      <a:pt x="525" y="1048"/>
                    </a:cubicBezTo>
                    <a:cubicBezTo>
                      <a:pt x="810" y="1048"/>
                      <a:pt x="1049" y="810"/>
                      <a:pt x="1049" y="524"/>
                    </a:cubicBezTo>
                    <a:cubicBezTo>
                      <a:pt x="1025" y="226"/>
                      <a:pt x="810" y="0"/>
                      <a:pt x="525"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6" name="Google Shape;13722;p63"/>
              <p:cNvSpPr/>
              <p:nvPr/>
            </p:nvSpPr>
            <p:spPr>
              <a:xfrm>
                <a:off x="5478924" y="1672664"/>
                <a:ext cx="60663" cy="10662"/>
              </a:xfrm>
              <a:custGeom>
                <a:avLst/>
                <a:gdLst/>
                <a:ahLst/>
                <a:cxnLst/>
                <a:rect l="l" t="t" r="r" b="b"/>
                <a:pathLst>
                  <a:path w="1906" h="335" extrusionOk="0">
                    <a:moveTo>
                      <a:pt x="167" y="1"/>
                    </a:moveTo>
                    <a:cubicBezTo>
                      <a:pt x="72" y="1"/>
                      <a:pt x="1" y="84"/>
                      <a:pt x="1" y="168"/>
                    </a:cubicBezTo>
                    <a:cubicBezTo>
                      <a:pt x="1" y="263"/>
                      <a:pt x="72" y="334"/>
                      <a:pt x="167" y="334"/>
                    </a:cubicBezTo>
                    <a:lnTo>
                      <a:pt x="1739" y="334"/>
                    </a:lnTo>
                    <a:cubicBezTo>
                      <a:pt x="1822" y="334"/>
                      <a:pt x="1906" y="263"/>
                      <a:pt x="1906" y="168"/>
                    </a:cubicBezTo>
                    <a:cubicBezTo>
                      <a:pt x="1906" y="84"/>
                      <a:pt x="1846" y="1"/>
                      <a:pt x="1739"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07" name="Google Shape;13723;p63"/>
              <p:cNvSpPr/>
              <p:nvPr/>
            </p:nvSpPr>
            <p:spPr>
              <a:xfrm>
                <a:off x="5478924" y="1695039"/>
                <a:ext cx="99716" cy="10630"/>
              </a:xfrm>
              <a:custGeom>
                <a:avLst/>
                <a:gdLst/>
                <a:ahLst/>
                <a:cxnLst/>
                <a:rect l="l" t="t" r="r" b="b"/>
                <a:pathLst>
                  <a:path w="3133" h="334" extrusionOk="0">
                    <a:moveTo>
                      <a:pt x="156" y="0"/>
                    </a:moveTo>
                    <a:cubicBezTo>
                      <a:pt x="72" y="0"/>
                      <a:pt x="1" y="72"/>
                      <a:pt x="1" y="167"/>
                    </a:cubicBezTo>
                    <a:cubicBezTo>
                      <a:pt x="1" y="250"/>
                      <a:pt x="72" y="334"/>
                      <a:pt x="156" y="334"/>
                    </a:cubicBezTo>
                    <a:lnTo>
                      <a:pt x="2977" y="334"/>
                    </a:lnTo>
                    <a:cubicBezTo>
                      <a:pt x="3061" y="334"/>
                      <a:pt x="3132" y="250"/>
                      <a:pt x="3132" y="167"/>
                    </a:cubicBezTo>
                    <a:cubicBezTo>
                      <a:pt x="3132" y="72"/>
                      <a:pt x="3061" y="0"/>
                      <a:pt x="2977"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8" name="Google Shape;13724;p63"/>
              <p:cNvSpPr/>
              <p:nvPr/>
            </p:nvSpPr>
            <p:spPr>
              <a:xfrm>
                <a:off x="5478924" y="1723079"/>
                <a:ext cx="60663" cy="10248"/>
              </a:xfrm>
              <a:custGeom>
                <a:avLst/>
                <a:gdLst/>
                <a:ahLst/>
                <a:cxnLst/>
                <a:rect l="l" t="t" r="r" b="b"/>
                <a:pathLst>
                  <a:path w="1906" h="322" extrusionOk="0">
                    <a:moveTo>
                      <a:pt x="167" y="0"/>
                    </a:moveTo>
                    <a:cubicBezTo>
                      <a:pt x="72" y="0"/>
                      <a:pt x="1" y="72"/>
                      <a:pt x="1" y="167"/>
                    </a:cubicBezTo>
                    <a:cubicBezTo>
                      <a:pt x="1" y="251"/>
                      <a:pt x="72" y="322"/>
                      <a:pt x="167" y="322"/>
                    </a:cubicBezTo>
                    <a:lnTo>
                      <a:pt x="1739" y="322"/>
                    </a:lnTo>
                    <a:cubicBezTo>
                      <a:pt x="1822" y="322"/>
                      <a:pt x="1906" y="251"/>
                      <a:pt x="1906" y="167"/>
                    </a:cubicBezTo>
                    <a:cubicBezTo>
                      <a:pt x="1906" y="72"/>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09" name="Google Shape;13725;p63"/>
              <p:cNvSpPr/>
              <p:nvPr/>
            </p:nvSpPr>
            <p:spPr>
              <a:xfrm>
                <a:off x="5478924" y="1745422"/>
                <a:ext cx="99716" cy="10280"/>
              </a:xfrm>
              <a:custGeom>
                <a:avLst/>
                <a:gdLst/>
                <a:ahLst/>
                <a:cxnLst/>
                <a:rect l="l" t="t" r="r" b="b"/>
                <a:pathLst>
                  <a:path w="3133" h="323" extrusionOk="0">
                    <a:moveTo>
                      <a:pt x="156" y="1"/>
                    </a:moveTo>
                    <a:cubicBezTo>
                      <a:pt x="72" y="1"/>
                      <a:pt x="1" y="72"/>
                      <a:pt x="1" y="156"/>
                    </a:cubicBezTo>
                    <a:cubicBezTo>
                      <a:pt x="1" y="251"/>
                      <a:pt x="72" y="322"/>
                      <a:pt x="156" y="322"/>
                    </a:cubicBezTo>
                    <a:lnTo>
                      <a:pt x="2977" y="322"/>
                    </a:lnTo>
                    <a:cubicBezTo>
                      <a:pt x="3061" y="322"/>
                      <a:pt x="3132" y="251"/>
                      <a:pt x="3132" y="156"/>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10" name="Google Shape;13726;p63"/>
              <p:cNvSpPr/>
              <p:nvPr/>
            </p:nvSpPr>
            <p:spPr>
              <a:xfrm>
                <a:off x="5478924" y="1773112"/>
                <a:ext cx="60663" cy="10630"/>
              </a:xfrm>
              <a:custGeom>
                <a:avLst/>
                <a:gdLst/>
                <a:ahLst/>
                <a:cxnLst/>
                <a:rect l="l" t="t" r="r" b="b"/>
                <a:pathLst>
                  <a:path w="1906" h="334" extrusionOk="0">
                    <a:moveTo>
                      <a:pt x="167" y="0"/>
                    </a:moveTo>
                    <a:cubicBezTo>
                      <a:pt x="72" y="0"/>
                      <a:pt x="1" y="83"/>
                      <a:pt x="1" y="167"/>
                    </a:cubicBezTo>
                    <a:cubicBezTo>
                      <a:pt x="1" y="262"/>
                      <a:pt x="72" y="333"/>
                      <a:pt x="167" y="333"/>
                    </a:cubicBezTo>
                    <a:lnTo>
                      <a:pt x="1739" y="333"/>
                    </a:lnTo>
                    <a:cubicBezTo>
                      <a:pt x="1822" y="333"/>
                      <a:pt x="1906" y="262"/>
                      <a:pt x="1906" y="167"/>
                    </a:cubicBezTo>
                    <a:cubicBezTo>
                      <a:pt x="1906" y="83"/>
                      <a:pt x="1846" y="0"/>
                      <a:pt x="1739"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1" name="Google Shape;13727;p63"/>
              <p:cNvSpPr/>
              <p:nvPr/>
            </p:nvSpPr>
            <p:spPr>
              <a:xfrm>
                <a:off x="5478924" y="1795455"/>
                <a:ext cx="99716" cy="10630"/>
              </a:xfrm>
              <a:custGeom>
                <a:avLst/>
                <a:gdLst/>
                <a:ahLst/>
                <a:cxnLst/>
                <a:rect l="l" t="t" r="r" b="b"/>
                <a:pathLst>
                  <a:path w="3133" h="334"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12" name="Google Shape;13728;p63"/>
              <p:cNvSpPr/>
              <p:nvPr/>
            </p:nvSpPr>
            <p:spPr>
              <a:xfrm>
                <a:off x="5478924" y="1588926"/>
                <a:ext cx="99716" cy="10662"/>
              </a:xfrm>
              <a:custGeom>
                <a:avLst/>
                <a:gdLst/>
                <a:ahLst/>
                <a:cxnLst/>
                <a:rect l="l" t="t" r="r" b="b"/>
                <a:pathLst>
                  <a:path w="3133" h="335" extrusionOk="0">
                    <a:moveTo>
                      <a:pt x="156" y="1"/>
                    </a:moveTo>
                    <a:cubicBezTo>
                      <a:pt x="72" y="1"/>
                      <a:pt x="1" y="72"/>
                      <a:pt x="1" y="167"/>
                    </a:cubicBezTo>
                    <a:cubicBezTo>
                      <a:pt x="1" y="251"/>
                      <a:pt x="72" y="334"/>
                      <a:pt x="156" y="334"/>
                    </a:cubicBezTo>
                    <a:lnTo>
                      <a:pt x="2977" y="334"/>
                    </a:lnTo>
                    <a:cubicBezTo>
                      <a:pt x="3061" y="334"/>
                      <a:pt x="3132" y="251"/>
                      <a:pt x="3132" y="167"/>
                    </a:cubicBezTo>
                    <a:cubicBezTo>
                      <a:pt x="3132" y="72"/>
                      <a:pt x="3061" y="1"/>
                      <a:pt x="2977" y="1"/>
                    </a:cubicBezTo>
                    <a:close/>
                  </a:path>
                </a:pathLst>
              </a:custGeom>
              <a:grpFill/>
              <a:ln>
                <a:noFill/>
              </a:ln>
            </p:spPr>
            <p:txBody>
              <a:bodyPr spcFirstLastPara="1" wrap="square" lIns="91425" tIns="91425" rIns="91425" bIns="91425" anchor="ctr" anchorCtr="0">
                <a:noAutofit/>
              </a:bodyPr>
              <a:lstStyle/>
              <a:p>
                <a:endParaRPr sz="1800" dirty="0"/>
              </a:p>
            </p:txBody>
          </p:sp>
          <p:sp>
            <p:nvSpPr>
              <p:cNvPr id="413" name="Google Shape;13729;p63"/>
              <p:cNvSpPr/>
              <p:nvPr/>
            </p:nvSpPr>
            <p:spPr>
              <a:xfrm>
                <a:off x="5434207" y="1639341"/>
                <a:ext cx="144783" cy="10248"/>
              </a:xfrm>
              <a:custGeom>
                <a:avLst/>
                <a:gdLst/>
                <a:ahLst/>
                <a:cxnLst/>
                <a:rect l="l" t="t" r="r" b="b"/>
                <a:pathLst>
                  <a:path w="4549" h="322" extrusionOk="0">
                    <a:moveTo>
                      <a:pt x="167" y="0"/>
                    </a:moveTo>
                    <a:cubicBezTo>
                      <a:pt x="84" y="0"/>
                      <a:pt x="1" y="72"/>
                      <a:pt x="1" y="155"/>
                    </a:cubicBezTo>
                    <a:cubicBezTo>
                      <a:pt x="1" y="250"/>
                      <a:pt x="84" y="322"/>
                      <a:pt x="167" y="322"/>
                    </a:cubicBezTo>
                    <a:lnTo>
                      <a:pt x="4382" y="322"/>
                    </a:lnTo>
                    <a:cubicBezTo>
                      <a:pt x="4466" y="322"/>
                      <a:pt x="4537" y="250"/>
                      <a:pt x="4537" y="155"/>
                    </a:cubicBezTo>
                    <a:cubicBezTo>
                      <a:pt x="4549" y="72"/>
                      <a:pt x="4466" y="0"/>
                      <a:pt x="4382"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4" name="Google Shape;13730;p63"/>
              <p:cNvSpPr/>
              <p:nvPr/>
            </p:nvSpPr>
            <p:spPr>
              <a:xfrm>
                <a:off x="5479306" y="1611301"/>
                <a:ext cx="26926" cy="10248"/>
              </a:xfrm>
              <a:custGeom>
                <a:avLst/>
                <a:gdLst/>
                <a:ahLst/>
                <a:cxnLst/>
                <a:rect l="l" t="t" r="r" b="b"/>
                <a:pathLst>
                  <a:path w="846" h="322" extrusionOk="0">
                    <a:moveTo>
                      <a:pt x="167" y="0"/>
                    </a:moveTo>
                    <a:cubicBezTo>
                      <a:pt x="72" y="0"/>
                      <a:pt x="1" y="72"/>
                      <a:pt x="1" y="167"/>
                    </a:cubicBezTo>
                    <a:cubicBezTo>
                      <a:pt x="1" y="250"/>
                      <a:pt x="72" y="322"/>
                      <a:pt x="167" y="322"/>
                    </a:cubicBezTo>
                    <a:lnTo>
                      <a:pt x="691" y="322"/>
                    </a:lnTo>
                    <a:cubicBezTo>
                      <a:pt x="775" y="322"/>
                      <a:pt x="846" y="250"/>
                      <a:pt x="846" y="167"/>
                    </a:cubicBezTo>
                    <a:cubicBezTo>
                      <a:pt x="846" y="72"/>
                      <a:pt x="775" y="0"/>
                      <a:pt x="691"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5" name="Google Shape;13731;p63"/>
              <p:cNvSpPr/>
              <p:nvPr/>
            </p:nvSpPr>
            <p:spPr>
              <a:xfrm>
                <a:off x="5518327" y="1611301"/>
                <a:ext cx="26958" cy="10248"/>
              </a:xfrm>
              <a:custGeom>
                <a:avLst/>
                <a:gdLst/>
                <a:ahLst/>
                <a:cxnLst/>
                <a:rect l="l" t="t" r="r" b="b"/>
                <a:pathLst>
                  <a:path w="847" h="322" extrusionOk="0">
                    <a:moveTo>
                      <a:pt x="156" y="0"/>
                    </a:moveTo>
                    <a:cubicBezTo>
                      <a:pt x="72" y="0"/>
                      <a:pt x="1" y="72"/>
                      <a:pt x="1" y="167"/>
                    </a:cubicBezTo>
                    <a:cubicBezTo>
                      <a:pt x="1" y="250"/>
                      <a:pt x="72" y="322"/>
                      <a:pt x="156" y="322"/>
                    </a:cubicBezTo>
                    <a:lnTo>
                      <a:pt x="680" y="322"/>
                    </a:lnTo>
                    <a:cubicBezTo>
                      <a:pt x="763" y="322"/>
                      <a:pt x="846" y="250"/>
                      <a:pt x="846" y="167"/>
                    </a:cubicBezTo>
                    <a:cubicBezTo>
                      <a:pt x="846" y="72"/>
                      <a:pt x="763" y="0"/>
                      <a:pt x="680" y="0"/>
                    </a:cubicBezTo>
                    <a:close/>
                  </a:path>
                </a:pathLst>
              </a:custGeom>
              <a:grpFill/>
              <a:ln>
                <a:noFill/>
              </a:ln>
            </p:spPr>
            <p:txBody>
              <a:bodyPr spcFirstLastPara="1" wrap="square" lIns="91425" tIns="91425" rIns="91425" bIns="91425" anchor="ctr" anchorCtr="0">
                <a:noAutofit/>
              </a:bodyPr>
              <a:lstStyle/>
              <a:p>
                <a:endParaRPr sz="1800" dirty="0"/>
              </a:p>
            </p:txBody>
          </p:sp>
          <p:sp>
            <p:nvSpPr>
              <p:cNvPr id="416" name="Google Shape;13732;p63"/>
              <p:cNvSpPr/>
              <p:nvPr/>
            </p:nvSpPr>
            <p:spPr>
              <a:xfrm>
                <a:off x="5434207" y="1588926"/>
                <a:ext cx="32623" cy="32623"/>
              </a:xfrm>
              <a:custGeom>
                <a:avLst/>
                <a:gdLst/>
                <a:ahLst/>
                <a:cxnLst/>
                <a:rect l="l" t="t" r="r" b="b"/>
                <a:pathLst>
                  <a:path w="1025" h="1025" extrusionOk="0">
                    <a:moveTo>
                      <a:pt x="703" y="334"/>
                    </a:moveTo>
                    <a:lnTo>
                      <a:pt x="703" y="703"/>
                    </a:lnTo>
                    <a:lnTo>
                      <a:pt x="334" y="703"/>
                    </a:lnTo>
                    <a:lnTo>
                      <a:pt x="334" y="334"/>
                    </a:lnTo>
                    <a:close/>
                    <a:moveTo>
                      <a:pt x="167" y="1"/>
                    </a:moveTo>
                    <a:cubicBezTo>
                      <a:pt x="84" y="1"/>
                      <a:pt x="1" y="72"/>
                      <a:pt x="1" y="167"/>
                    </a:cubicBezTo>
                    <a:lnTo>
                      <a:pt x="1" y="870"/>
                    </a:lnTo>
                    <a:cubicBezTo>
                      <a:pt x="1" y="953"/>
                      <a:pt x="84" y="1025"/>
                      <a:pt x="167" y="1025"/>
                    </a:cubicBezTo>
                    <a:lnTo>
                      <a:pt x="870" y="1025"/>
                    </a:lnTo>
                    <a:cubicBezTo>
                      <a:pt x="953" y="1025"/>
                      <a:pt x="1025" y="953"/>
                      <a:pt x="1025" y="870"/>
                    </a:cubicBezTo>
                    <a:lnTo>
                      <a:pt x="1025" y="167"/>
                    </a:lnTo>
                    <a:cubicBezTo>
                      <a:pt x="1025" y="72"/>
                      <a:pt x="953" y="1"/>
                      <a:pt x="870" y="1"/>
                    </a:cubicBezTo>
                    <a:close/>
                  </a:path>
                </a:pathLst>
              </a:custGeom>
              <a:grpFill/>
              <a:ln>
                <a:noFill/>
              </a:ln>
            </p:spPr>
            <p:txBody>
              <a:bodyPr spcFirstLastPara="1" wrap="square" lIns="91425" tIns="91425" rIns="91425" bIns="91425" anchor="ctr" anchorCtr="0">
                <a:noAutofit/>
              </a:bodyPr>
              <a:lstStyle/>
              <a:p>
                <a:endParaRPr sz="1800" dirty="0"/>
              </a:p>
            </p:txBody>
          </p:sp>
        </p:grpSp>
      </p:grpSp>
      <p:sp>
        <p:nvSpPr>
          <p:cNvPr id="417" name="Прямоугольник 416"/>
          <p:cNvSpPr/>
          <p:nvPr/>
        </p:nvSpPr>
        <p:spPr>
          <a:xfrm>
            <a:off x="7750098" y="4788567"/>
            <a:ext cx="4045844" cy="1477328"/>
          </a:xfrm>
          <a:prstGeom prst="rect">
            <a:avLst/>
          </a:prstGeom>
        </p:spPr>
        <p:txBody>
          <a:bodyPr wrap="square">
            <a:spAutoFit/>
          </a:bodyPr>
          <a:lstStyle/>
          <a:p>
            <a:pPr lvl="0">
              <a:buClr>
                <a:srgbClr val="000000"/>
              </a:buClr>
              <a:buSzPts val="1100"/>
            </a:pPr>
            <a:r>
              <a:rPr lang="uz-Cyrl-UZ" dirty="0">
                <a:latin typeface="Arial" panose="020B0604020202020204" pitchFamily="34" charset="0"/>
                <a:cs typeface="Arial" panose="020B0604020202020204" pitchFamily="34" charset="0"/>
              </a:rPr>
              <a:t>сайлов тўғрисидаги қонунчилик ҳужжатлари ҳақида, шунингдек сайловга тайёргарлик кўриш ва унинг ўтказилиши бўйича ўз фикрини баён қилиш ҳуқуқига эга</a:t>
            </a:r>
            <a:endParaRPr lang="ru-RU" kern="0" dirty="0">
              <a:latin typeface="Arial" panose="020B0604020202020204" pitchFamily="34" charset="0"/>
              <a:ea typeface="Roboto"/>
              <a:cs typeface="Arial" panose="020B0604020202020204" pitchFamily="34" charset="0"/>
              <a:sym typeface="Roboto"/>
            </a:endParaRPr>
          </a:p>
        </p:txBody>
      </p:sp>
    </p:spTree>
    <p:extLst>
      <p:ext uri="{BB962C8B-B14F-4D97-AF65-F5344CB8AC3E}">
        <p14:creationId xmlns:p14="http://schemas.microsoft.com/office/powerpoint/2010/main" val="227942822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1180</TotalTime>
  <Words>1430</Words>
  <Application>Microsoft Office PowerPoint</Application>
  <PresentationFormat>Широкоэкранный</PresentationFormat>
  <Paragraphs>132</Paragraphs>
  <Slides>18</Slides>
  <Notes>16</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18</vt:i4>
      </vt:variant>
    </vt:vector>
  </HeadingPairs>
  <TitlesOfParts>
    <vt:vector size="27" baseType="lpstr">
      <vt:lpstr>Arial</vt:lpstr>
      <vt:lpstr>Calibri</vt:lpstr>
      <vt:lpstr>Calibri Light</vt:lpstr>
      <vt:lpstr>Cambria</vt:lpstr>
      <vt:lpstr>Fira Sans Extra Condensed</vt:lpstr>
      <vt:lpstr>Fira Sans Extra Condensed Medium</vt:lpstr>
      <vt:lpstr>Roboto</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TDxM</dc:creator>
  <cp:lastModifiedBy>Asus</cp:lastModifiedBy>
  <cp:revision>425</cp:revision>
  <cp:lastPrinted>2021-04-09T15:19:26Z</cp:lastPrinted>
  <dcterms:created xsi:type="dcterms:W3CDTF">2021-04-09T10:02:24Z</dcterms:created>
  <dcterms:modified xsi:type="dcterms:W3CDTF">2021-05-18T06:49:25Z</dcterms:modified>
</cp:coreProperties>
</file>